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44"/>
  </p:notesMasterIdLst>
  <p:sldIdLst>
    <p:sldId id="256" r:id="rId3"/>
    <p:sldId id="257" r:id="rId4"/>
    <p:sldId id="404" r:id="rId5"/>
    <p:sldId id="405" r:id="rId6"/>
    <p:sldId id="474" r:id="rId7"/>
    <p:sldId id="480" r:id="rId8"/>
    <p:sldId id="263" r:id="rId9"/>
    <p:sldId id="371" r:id="rId10"/>
    <p:sldId id="372" r:id="rId11"/>
    <p:sldId id="264" r:id="rId12"/>
    <p:sldId id="481" r:id="rId13"/>
    <p:sldId id="482" r:id="rId14"/>
    <p:sldId id="483" r:id="rId15"/>
    <p:sldId id="484" r:id="rId16"/>
    <p:sldId id="486" r:id="rId17"/>
    <p:sldId id="485" r:id="rId18"/>
    <p:sldId id="487" r:id="rId19"/>
    <p:sldId id="488" r:id="rId20"/>
    <p:sldId id="489" r:id="rId21"/>
    <p:sldId id="490" r:id="rId22"/>
    <p:sldId id="491" r:id="rId23"/>
    <p:sldId id="492" r:id="rId24"/>
    <p:sldId id="493" r:id="rId25"/>
    <p:sldId id="494" r:id="rId26"/>
    <p:sldId id="495" r:id="rId27"/>
    <p:sldId id="496" r:id="rId28"/>
    <p:sldId id="497" r:id="rId29"/>
    <p:sldId id="499" r:id="rId30"/>
    <p:sldId id="498" r:id="rId31"/>
    <p:sldId id="501" r:id="rId32"/>
    <p:sldId id="500" r:id="rId33"/>
    <p:sldId id="502" r:id="rId34"/>
    <p:sldId id="279" r:id="rId35"/>
    <p:sldId id="472" r:id="rId36"/>
    <p:sldId id="503" r:id="rId37"/>
    <p:sldId id="504" r:id="rId38"/>
    <p:sldId id="505" r:id="rId39"/>
    <p:sldId id="506" r:id="rId40"/>
    <p:sldId id="332" r:id="rId41"/>
    <p:sldId id="338" r:id="rId42"/>
    <p:sldId id="339" r:id="rId43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12B"/>
    <a:srgbClr val="EF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58"/>
    <p:restoredTop sz="96315"/>
  </p:normalViewPr>
  <p:slideViewPr>
    <p:cSldViewPr snapToGrid="0">
      <p:cViewPr varScale="1">
        <p:scale>
          <a:sx n="200" d="100"/>
          <a:sy n="200" d="100"/>
        </p:scale>
        <p:origin x="520" y="160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741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29b9fb2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29b9fb2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29b9fb2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29b9fb2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405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29b9fb2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29b9fb2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018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1" name="Google Shape;741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652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8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107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68" r:id="rId6"/>
    <p:sldLayoutId id="2147483669" r:id="rId7"/>
    <p:sldLayoutId id="2147483671" r:id="rId8"/>
    <p:sldLayoutId id="2147483672" r:id="rId9"/>
    <p:sldLayoutId id="2147483673" r:id="rId10"/>
    <p:sldLayoutId id="2147483674" r:id="rId11"/>
    <p:sldLayoutId id="21474836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aws.amazon.com/ecr/" TargetMode="External"/><Relationship Id="rId7" Type="http://schemas.openxmlformats.org/officeDocument/2006/relationships/image" Target="../media/image50.png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jpg"/><Relationship Id="rId5" Type="http://schemas.openxmlformats.org/officeDocument/2006/relationships/hyperlink" Target="https://cloud.google.com/container-registry/docs" TargetMode="External"/><Relationship Id="rId4" Type="http://schemas.openxmlformats.org/officeDocument/2006/relationships/hyperlink" Target="https://azure.microsoft.com/en-us/services/container-registry/#overview" TargetMode="External"/><Relationship Id="rId9" Type="http://schemas.openxmlformats.org/officeDocument/2006/relationships/image" Target="../media/image5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hyperlink" Target="https://aws.amazon.com/sagemaker/pipelines/" TargetMode="External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hyperlink" Target="https://cloud.google.com/products/tools" TargetMode="External"/><Relationship Id="rId10" Type="http://schemas.openxmlformats.org/officeDocument/2006/relationships/image" Target="../media/image58.png"/><Relationship Id="rId4" Type="http://schemas.openxmlformats.org/officeDocument/2006/relationships/hyperlink" Target="https://azure.microsoft.com/en-us/services/devops/#overview" TargetMode="External"/><Relationship Id="rId9" Type="http://schemas.openxmlformats.org/officeDocument/2006/relationships/image" Target="../media/image57.jpg"/><Relationship Id="rId1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samaoracle.com/2020/06/19/services-mapping-aws-azure-gcp-oc-ibm-and-alibab-cloud/" TargetMode="External"/><Relationship Id="rId2" Type="http://schemas.openxmlformats.org/officeDocument/2006/relationships/hyperlink" Target="https://lucid.app/lucidchart/13fde51a-271f-456a-b2b3-ef6869f9ee6a/view?page=GiFLkXTb1E1J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cloudguru.com/blog/engineering/aws-vs-azure-vs-gcp-artificial-intelligence-and-machine-learni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wellarchitected/latest/machine-learning-lens/machine-learning-lens.html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resources/mlops-with-azureml/" TargetMode="External"/><Relationship Id="rId2" Type="http://schemas.openxmlformats.org/officeDocument/2006/relationships/hyperlink" Target="https://cloud.google.com/architecture/mlops-continuous-delivery-and-automation-pipelines-in-machine-learning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aws.amazon.com/wellarchitected/latest/machine-learning-lens/machine-learning-lens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.cloud/ru/docs/cli/quickstar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0.png"/><Relationship Id="rId4" Type="http://schemas.openxmlformats.org/officeDocument/2006/relationships/hyperlink" Target="https://yandex.cloud/ru/docs/storage/tools/s3cmd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yandex.cloud/ru/docs/storage/operations/buckets/create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yandex.cloud/ru/docs/cli/cli-ref/managed-services/compute/instance/create" TargetMode="Externa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 err="1"/>
              <a:t>otus.ru</a:t>
            </a:r>
            <a:endParaRPr dirty="0"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89455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ML </a:t>
            </a:r>
            <a:r>
              <a:rPr lang="en-US" dirty="0"/>
              <a:t>Ops</a:t>
            </a:r>
            <a:br>
              <a:rPr lang="en-US" dirty="0"/>
            </a:br>
            <a:r>
              <a:rPr lang="ru-RU" sz="3200" dirty="0"/>
              <a:t>Облачные провайдеры</a:t>
            </a:r>
            <a:endParaRPr sz="5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dirty="0"/>
              <a:t>Процессы и компоненты  </a:t>
            </a:r>
            <a:br>
              <a:rPr lang="ru-RU" sz="5400" dirty="0"/>
            </a:br>
            <a:r>
              <a:rPr lang="en-US" sz="5400" dirty="0" err="1"/>
              <a:t>MLOps</a:t>
            </a:r>
            <a:r>
              <a:rPr lang="en-US" sz="5400" dirty="0"/>
              <a:t> </a:t>
            </a:r>
            <a:r>
              <a:rPr lang="ru-RU" sz="5400" dirty="0"/>
              <a:t>в облаке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C8EF89-D5F2-2745-B204-E832E3E7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</a:t>
            </a:r>
          </a:p>
        </p:txBody>
      </p:sp>
      <p:sp>
        <p:nvSpPr>
          <p:cNvPr id="4" name="Google Shape;115;p9">
            <a:extLst>
              <a:ext uri="{FF2B5EF4-FFF2-40B4-BE49-F238E27FC236}">
                <a16:creationId xmlns:a16="http://schemas.microsoft.com/office/drawing/2014/main" id="{82064719-A9B8-3248-813E-CDA4D6716C90}"/>
              </a:ext>
            </a:extLst>
          </p:cNvPr>
          <p:cNvSpPr/>
          <p:nvPr/>
        </p:nvSpPr>
        <p:spPr>
          <a:xfrm>
            <a:off x="2285193" y="809198"/>
            <a:ext cx="4951314" cy="412609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913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153BA-6BD5-1B43-B18E-20B8A933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компоненты могут понадобиться</a:t>
            </a:r>
            <a:endParaRPr lang="en-US" dirty="0"/>
          </a:p>
        </p:txBody>
      </p:sp>
      <p:sp>
        <p:nvSpPr>
          <p:cNvPr id="3" name="Google Shape;121;p10">
            <a:extLst>
              <a:ext uri="{FF2B5EF4-FFF2-40B4-BE49-F238E27FC236}">
                <a16:creationId xmlns:a16="http://schemas.microsoft.com/office/drawing/2014/main" id="{85428036-828C-A244-9197-36069F6A16CF}"/>
              </a:ext>
            </a:extLst>
          </p:cNvPr>
          <p:cNvSpPr/>
          <p:nvPr/>
        </p:nvSpPr>
        <p:spPr>
          <a:xfrm>
            <a:off x="2595819" y="3472968"/>
            <a:ext cx="1718945" cy="693420"/>
          </a:xfrm>
          <a:custGeom>
            <a:avLst/>
            <a:gdLst/>
            <a:ahLst/>
            <a:cxnLst/>
            <a:rect l="l" t="t" r="r" b="b"/>
            <a:pathLst>
              <a:path w="1718945" h="693420" extrusionOk="0">
                <a:moveTo>
                  <a:pt x="1602896" y="693023"/>
                </a:moveTo>
                <a:lnTo>
                  <a:pt x="115499" y="693023"/>
                </a:lnTo>
                <a:lnTo>
                  <a:pt x="70547" y="683944"/>
                </a:lnTo>
                <a:lnTo>
                  <a:pt x="33834" y="659186"/>
                </a:lnTo>
                <a:lnTo>
                  <a:pt x="9078" y="622465"/>
                </a:lnTo>
                <a:lnTo>
                  <a:pt x="0" y="577498"/>
                </a:lnTo>
                <a:lnTo>
                  <a:pt x="0" y="115524"/>
                </a:lnTo>
                <a:lnTo>
                  <a:pt x="9078" y="70558"/>
                </a:lnTo>
                <a:lnTo>
                  <a:pt x="33834" y="33837"/>
                </a:lnTo>
                <a:lnTo>
                  <a:pt x="70547" y="9078"/>
                </a:lnTo>
                <a:lnTo>
                  <a:pt x="115499" y="0"/>
                </a:lnTo>
                <a:lnTo>
                  <a:pt x="1602896" y="0"/>
                </a:lnTo>
                <a:lnTo>
                  <a:pt x="1647090" y="8796"/>
                </a:lnTo>
                <a:lnTo>
                  <a:pt x="1684571" y="33849"/>
                </a:lnTo>
                <a:lnTo>
                  <a:pt x="1709602" y="71312"/>
                </a:lnTo>
                <a:lnTo>
                  <a:pt x="1718396" y="115524"/>
                </a:lnTo>
                <a:lnTo>
                  <a:pt x="1718396" y="577498"/>
                </a:lnTo>
                <a:lnTo>
                  <a:pt x="1709321" y="622465"/>
                </a:lnTo>
                <a:lnTo>
                  <a:pt x="1684571" y="659186"/>
                </a:lnTo>
                <a:lnTo>
                  <a:pt x="1647859" y="683944"/>
                </a:lnTo>
                <a:lnTo>
                  <a:pt x="1602896" y="693023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2;p10">
            <a:extLst>
              <a:ext uri="{FF2B5EF4-FFF2-40B4-BE49-F238E27FC236}">
                <a16:creationId xmlns:a16="http://schemas.microsoft.com/office/drawing/2014/main" id="{C352776A-E5ED-7B49-A8AA-7BD633378928}"/>
              </a:ext>
            </a:extLst>
          </p:cNvPr>
          <p:cNvSpPr txBox="1"/>
          <p:nvPr/>
        </p:nvSpPr>
        <p:spPr>
          <a:xfrm>
            <a:off x="2780303" y="3600153"/>
            <a:ext cx="1392798" cy="42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12700" marR="5080" lvl="0" indent="-7938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Реестр</a:t>
            </a:r>
            <a:r>
              <a:rPr lang="en-US" sz="13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3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артефактов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123;p10">
            <a:extLst>
              <a:ext uri="{FF2B5EF4-FFF2-40B4-BE49-F238E27FC236}">
                <a16:creationId xmlns:a16="http://schemas.microsoft.com/office/drawing/2014/main" id="{3A376FE6-A73A-E448-8FAC-D9194A486A73}"/>
              </a:ext>
            </a:extLst>
          </p:cNvPr>
          <p:cNvSpPr/>
          <p:nvPr/>
        </p:nvSpPr>
        <p:spPr>
          <a:xfrm>
            <a:off x="665173" y="2602869"/>
            <a:ext cx="1718945" cy="693420"/>
          </a:xfrm>
          <a:custGeom>
            <a:avLst/>
            <a:gdLst/>
            <a:ahLst/>
            <a:cxnLst/>
            <a:rect l="l" t="t" r="r" b="b"/>
            <a:pathLst>
              <a:path w="1718945" h="693420" extrusionOk="0">
                <a:moveTo>
                  <a:pt x="1602894" y="692998"/>
                </a:moveTo>
                <a:lnTo>
                  <a:pt x="115502" y="692998"/>
                </a:lnTo>
                <a:lnTo>
                  <a:pt x="70543" y="683923"/>
                </a:lnTo>
                <a:lnTo>
                  <a:pt x="33829" y="659173"/>
                </a:lnTo>
                <a:lnTo>
                  <a:pt x="9076" y="622461"/>
                </a:lnTo>
                <a:lnTo>
                  <a:pt x="0" y="577498"/>
                </a:lnTo>
                <a:lnTo>
                  <a:pt x="0" y="115499"/>
                </a:lnTo>
                <a:lnTo>
                  <a:pt x="9076" y="70537"/>
                </a:lnTo>
                <a:lnTo>
                  <a:pt x="33829" y="33824"/>
                </a:lnTo>
                <a:lnTo>
                  <a:pt x="70543" y="9074"/>
                </a:lnTo>
                <a:lnTo>
                  <a:pt x="115502" y="0"/>
                </a:lnTo>
                <a:lnTo>
                  <a:pt x="1602894" y="0"/>
                </a:lnTo>
                <a:lnTo>
                  <a:pt x="1647095" y="8793"/>
                </a:lnTo>
                <a:lnTo>
                  <a:pt x="1684566" y="33824"/>
                </a:lnTo>
                <a:lnTo>
                  <a:pt x="1709604" y="71306"/>
                </a:lnTo>
                <a:lnTo>
                  <a:pt x="1718396" y="115499"/>
                </a:lnTo>
                <a:lnTo>
                  <a:pt x="1718396" y="577498"/>
                </a:lnTo>
                <a:lnTo>
                  <a:pt x="1709319" y="622461"/>
                </a:lnTo>
                <a:lnTo>
                  <a:pt x="1684566" y="659173"/>
                </a:lnTo>
                <a:lnTo>
                  <a:pt x="1647852" y="683923"/>
                </a:lnTo>
                <a:lnTo>
                  <a:pt x="1602894" y="692998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24;p10">
            <a:extLst>
              <a:ext uri="{FF2B5EF4-FFF2-40B4-BE49-F238E27FC236}">
                <a16:creationId xmlns:a16="http://schemas.microsoft.com/office/drawing/2014/main" id="{79CB77DE-9F8B-3C48-BFEC-F551E63E3DDC}"/>
              </a:ext>
            </a:extLst>
          </p:cNvPr>
          <p:cNvSpPr txBox="1"/>
          <p:nvPr/>
        </p:nvSpPr>
        <p:spPr>
          <a:xfrm>
            <a:off x="952492" y="2830049"/>
            <a:ext cx="1143000" cy="22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Ноутбуки / IDE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7624C3C6-E3A9-8744-AC31-D4B247A143DD}"/>
              </a:ext>
            </a:extLst>
          </p:cNvPr>
          <p:cNvSpPr/>
          <p:nvPr/>
        </p:nvSpPr>
        <p:spPr>
          <a:xfrm>
            <a:off x="4532140" y="1732733"/>
            <a:ext cx="1718945" cy="693420"/>
          </a:xfrm>
          <a:custGeom>
            <a:avLst/>
            <a:gdLst/>
            <a:ahLst/>
            <a:cxnLst/>
            <a:rect l="l" t="t" r="r" b="b"/>
            <a:pathLst>
              <a:path w="1718945" h="693419" extrusionOk="0">
                <a:moveTo>
                  <a:pt x="1602896" y="692998"/>
                </a:moveTo>
                <a:lnTo>
                  <a:pt x="115499" y="692998"/>
                </a:lnTo>
                <a:lnTo>
                  <a:pt x="70537" y="683921"/>
                </a:lnTo>
                <a:lnTo>
                  <a:pt x="33824" y="659168"/>
                </a:lnTo>
                <a:lnTo>
                  <a:pt x="9074" y="622454"/>
                </a:lnTo>
                <a:lnTo>
                  <a:pt x="0" y="577496"/>
                </a:lnTo>
                <a:lnTo>
                  <a:pt x="0" y="115502"/>
                </a:lnTo>
                <a:lnTo>
                  <a:pt x="9074" y="70543"/>
                </a:lnTo>
                <a:lnTo>
                  <a:pt x="33824" y="33829"/>
                </a:lnTo>
                <a:lnTo>
                  <a:pt x="70537" y="9076"/>
                </a:lnTo>
                <a:lnTo>
                  <a:pt x="115499" y="0"/>
                </a:lnTo>
                <a:lnTo>
                  <a:pt x="1602896" y="0"/>
                </a:lnTo>
                <a:lnTo>
                  <a:pt x="1647090" y="8792"/>
                </a:lnTo>
                <a:lnTo>
                  <a:pt x="1684571" y="33829"/>
                </a:lnTo>
                <a:lnTo>
                  <a:pt x="1709602" y="71301"/>
                </a:lnTo>
                <a:lnTo>
                  <a:pt x="1718396" y="115502"/>
                </a:lnTo>
                <a:lnTo>
                  <a:pt x="1718396" y="577496"/>
                </a:lnTo>
                <a:lnTo>
                  <a:pt x="1709321" y="622454"/>
                </a:lnTo>
                <a:lnTo>
                  <a:pt x="1684571" y="659168"/>
                </a:lnTo>
                <a:lnTo>
                  <a:pt x="1647859" y="683921"/>
                </a:lnTo>
                <a:lnTo>
                  <a:pt x="1602896" y="692998"/>
                </a:lnTo>
                <a:close/>
              </a:path>
            </a:pathLst>
          </a:custGeom>
          <a:solidFill>
            <a:srgbClr val="A3141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25AD6A9-D1DB-614F-A50A-D67366A81E39}"/>
              </a:ext>
            </a:extLst>
          </p:cNvPr>
          <p:cNvSpPr txBox="1"/>
          <p:nvPr/>
        </p:nvSpPr>
        <p:spPr>
          <a:xfrm>
            <a:off x="4726499" y="1859901"/>
            <a:ext cx="1328420" cy="42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446405" marR="5080" lvl="0" indent="-43434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Инструментарий  CI/CD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B19141A3-063C-8C4E-B4D0-01A0FA3FEA7F}"/>
              </a:ext>
            </a:extLst>
          </p:cNvPr>
          <p:cNvSpPr/>
          <p:nvPr/>
        </p:nvSpPr>
        <p:spPr>
          <a:xfrm>
            <a:off x="2595819" y="1732733"/>
            <a:ext cx="1718945" cy="693420"/>
          </a:xfrm>
          <a:custGeom>
            <a:avLst/>
            <a:gdLst/>
            <a:ahLst/>
            <a:cxnLst/>
            <a:rect l="l" t="t" r="r" b="b"/>
            <a:pathLst>
              <a:path w="1718945" h="693419" extrusionOk="0">
                <a:moveTo>
                  <a:pt x="1602896" y="692998"/>
                </a:moveTo>
                <a:lnTo>
                  <a:pt x="115499" y="692998"/>
                </a:lnTo>
                <a:lnTo>
                  <a:pt x="70547" y="683921"/>
                </a:lnTo>
                <a:lnTo>
                  <a:pt x="33834" y="659168"/>
                </a:lnTo>
                <a:lnTo>
                  <a:pt x="9078" y="622454"/>
                </a:lnTo>
                <a:lnTo>
                  <a:pt x="0" y="577496"/>
                </a:lnTo>
                <a:lnTo>
                  <a:pt x="0" y="115502"/>
                </a:lnTo>
                <a:lnTo>
                  <a:pt x="9078" y="70543"/>
                </a:lnTo>
                <a:lnTo>
                  <a:pt x="33834" y="33829"/>
                </a:lnTo>
                <a:lnTo>
                  <a:pt x="70547" y="9076"/>
                </a:lnTo>
                <a:lnTo>
                  <a:pt x="115499" y="0"/>
                </a:lnTo>
                <a:lnTo>
                  <a:pt x="1602896" y="0"/>
                </a:lnTo>
                <a:lnTo>
                  <a:pt x="1647090" y="8792"/>
                </a:lnTo>
                <a:lnTo>
                  <a:pt x="1684571" y="33829"/>
                </a:lnTo>
                <a:lnTo>
                  <a:pt x="1709602" y="71301"/>
                </a:lnTo>
                <a:lnTo>
                  <a:pt x="1718396" y="115502"/>
                </a:lnTo>
                <a:lnTo>
                  <a:pt x="1718396" y="577496"/>
                </a:lnTo>
                <a:lnTo>
                  <a:pt x="1709321" y="622454"/>
                </a:lnTo>
                <a:lnTo>
                  <a:pt x="1684571" y="659168"/>
                </a:lnTo>
                <a:lnTo>
                  <a:pt x="1647859" y="683921"/>
                </a:lnTo>
                <a:lnTo>
                  <a:pt x="1602896" y="692998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T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3DCBBDFF-FA21-E742-BF47-D7D302CC9E01}"/>
              </a:ext>
            </a:extLst>
          </p:cNvPr>
          <p:cNvSpPr txBox="1"/>
          <p:nvPr/>
        </p:nvSpPr>
        <p:spPr>
          <a:xfrm>
            <a:off x="2780302" y="1871960"/>
            <a:ext cx="1322070" cy="41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4763" marR="5080" lvl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Хранилище</a:t>
            </a:r>
            <a:r>
              <a:rPr lang="en-US" sz="13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кода</a:t>
            </a:r>
            <a:r>
              <a:rPr lang="en-US" sz="13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VCS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727A3812-43B5-EE44-8CAF-CC3294C58D55}"/>
              </a:ext>
            </a:extLst>
          </p:cNvPr>
          <p:cNvSpPr/>
          <p:nvPr/>
        </p:nvSpPr>
        <p:spPr>
          <a:xfrm>
            <a:off x="6457112" y="2602869"/>
            <a:ext cx="1783714" cy="1563370"/>
          </a:xfrm>
          <a:custGeom>
            <a:avLst/>
            <a:gdLst/>
            <a:ahLst/>
            <a:cxnLst/>
            <a:rect l="l" t="t" r="r" b="b"/>
            <a:pathLst>
              <a:path w="1783715" h="1563370" extrusionOk="0">
                <a:moveTo>
                  <a:pt x="1522696" y="1562996"/>
                </a:moveTo>
                <a:lnTo>
                  <a:pt x="260499" y="1562996"/>
                </a:lnTo>
                <a:lnTo>
                  <a:pt x="213673" y="1558800"/>
                </a:lnTo>
                <a:lnTo>
                  <a:pt x="169600" y="1546699"/>
                </a:lnTo>
                <a:lnTo>
                  <a:pt x="129018" y="1527432"/>
                </a:lnTo>
                <a:lnTo>
                  <a:pt x="92660" y="1501732"/>
                </a:lnTo>
                <a:lnTo>
                  <a:pt x="61264" y="1470335"/>
                </a:lnTo>
                <a:lnTo>
                  <a:pt x="35564" y="1433978"/>
                </a:lnTo>
                <a:lnTo>
                  <a:pt x="16296" y="1393396"/>
                </a:lnTo>
                <a:lnTo>
                  <a:pt x="4196" y="1349323"/>
                </a:lnTo>
                <a:lnTo>
                  <a:pt x="0" y="1302497"/>
                </a:lnTo>
                <a:lnTo>
                  <a:pt x="0" y="260499"/>
                </a:lnTo>
                <a:lnTo>
                  <a:pt x="4196" y="213673"/>
                </a:lnTo>
                <a:lnTo>
                  <a:pt x="16296" y="169600"/>
                </a:lnTo>
                <a:lnTo>
                  <a:pt x="35564" y="129018"/>
                </a:lnTo>
                <a:lnTo>
                  <a:pt x="61264" y="92660"/>
                </a:lnTo>
                <a:lnTo>
                  <a:pt x="92660" y="61264"/>
                </a:lnTo>
                <a:lnTo>
                  <a:pt x="129018" y="35564"/>
                </a:lnTo>
                <a:lnTo>
                  <a:pt x="169600" y="16296"/>
                </a:lnTo>
                <a:lnTo>
                  <a:pt x="213673" y="4196"/>
                </a:lnTo>
                <a:lnTo>
                  <a:pt x="260499" y="0"/>
                </a:lnTo>
                <a:lnTo>
                  <a:pt x="1522696" y="0"/>
                </a:lnTo>
                <a:lnTo>
                  <a:pt x="1573749" y="5052"/>
                </a:lnTo>
                <a:lnTo>
                  <a:pt x="1622381" y="19831"/>
                </a:lnTo>
                <a:lnTo>
                  <a:pt x="1667220" y="43769"/>
                </a:lnTo>
                <a:lnTo>
                  <a:pt x="1706896" y="76299"/>
                </a:lnTo>
                <a:lnTo>
                  <a:pt x="1739426" y="115975"/>
                </a:lnTo>
                <a:lnTo>
                  <a:pt x="1763365" y="160815"/>
                </a:lnTo>
                <a:lnTo>
                  <a:pt x="1778144" y="209446"/>
                </a:lnTo>
                <a:lnTo>
                  <a:pt x="1783196" y="260499"/>
                </a:lnTo>
                <a:lnTo>
                  <a:pt x="1783196" y="1302497"/>
                </a:lnTo>
                <a:lnTo>
                  <a:pt x="1778999" y="1349323"/>
                </a:lnTo>
                <a:lnTo>
                  <a:pt x="1766899" y="1393396"/>
                </a:lnTo>
                <a:lnTo>
                  <a:pt x="1747631" y="1433978"/>
                </a:lnTo>
                <a:lnTo>
                  <a:pt x="1721931" y="1470335"/>
                </a:lnTo>
                <a:lnTo>
                  <a:pt x="1690535" y="1501732"/>
                </a:lnTo>
                <a:lnTo>
                  <a:pt x="1654178" y="1527432"/>
                </a:lnTo>
                <a:lnTo>
                  <a:pt x="1613595" y="1546699"/>
                </a:lnTo>
                <a:lnTo>
                  <a:pt x="1569523" y="1558800"/>
                </a:lnTo>
                <a:lnTo>
                  <a:pt x="1522696" y="1562996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1C938D48-E003-B94F-9213-8263B2C8328E}"/>
              </a:ext>
            </a:extLst>
          </p:cNvPr>
          <p:cNvSpPr txBox="1"/>
          <p:nvPr/>
        </p:nvSpPr>
        <p:spPr>
          <a:xfrm>
            <a:off x="6683871" y="2865001"/>
            <a:ext cx="1328420" cy="102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5" rIns="0" bIns="0" anchor="t" anchorCtr="0">
            <a:spAutoFit/>
          </a:bodyPr>
          <a:lstStyle/>
          <a:p>
            <a:pPr marL="12700" marR="508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Инструментарий  среды  исполнения /  </a:t>
            </a: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(Распределенные)  </a:t>
            </a: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Вычисления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1;p10">
            <a:extLst>
              <a:ext uri="{FF2B5EF4-FFF2-40B4-BE49-F238E27FC236}">
                <a16:creationId xmlns:a16="http://schemas.microsoft.com/office/drawing/2014/main" id="{4241A49E-0AA3-424D-A280-95B3F74F43B1}"/>
              </a:ext>
            </a:extLst>
          </p:cNvPr>
          <p:cNvSpPr/>
          <p:nvPr/>
        </p:nvSpPr>
        <p:spPr>
          <a:xfrm>
            <a:off x="4526465" y="2602869"/>
            <a:ext cx="1718945" cy="693420"/>
          </a:xfrm>
          <a:custGeom>
            <a:avLst/>
            <a:gdLst/>
            <a:ahLst/>
            <a:cxnLst/>
            <a:rect l="l" t="t" r="r" b="b"/>
            <a:pathLst>
              <a:path w="1718945" h="693420" extrusionOk="0">
                <a:moveTo>
                  <a:pt x="1602896" y="692998"/>
                </a:moveTo>
                <a:lnTo>
                  <a:pt x="115499" y="692998"/>
                </a:lnTo>
                <a:lnTo>
                  <a:pt x="70537" y="683919"/>
                </a:lnTo>
                <a:lnTo>
                  <a:pt x="33824" y="659161"/>
                </a:lnTo>
                <a:lnTo>
                  <a:pt x="9074" y="622440"/>
                </a:lnTo>
                <a:lnTo>
                  <a:pt x="0" y="577473"/>
                </a:lnTo>
                <a:lnTo>
                  <a:pt x="0" y="115499"/>
                </a:lnTo>
                <a:lnTo>
                  <a:pt x="9074" y="70537"/>
                </a:lnTo>
                <a:lnTo>
                  <a:pt x="33824" y="33824"/>
                </a:lnTo>
                <a:lnTo>
                  <a:pt x="70537" y="9074"/>
                </a:lnTo>
                <a:lnTo>
                  <a:pt x="115499" y="0"/>
                </a:lnTo>
                <a:lnTo>
                  <a:pt x="1602896" y="0"/>
                </a:lnTo>
                <a:lnTo>
                  <a:pt x="1647090" y="8784"/>
                </a:lnTo>
                <a:lnTo>
                  <a:pt x="1684571" y="33824"/>
                </a:lnTo>
                <a:lnTo>
                  <a:pt x="1709602" y="71287"/>
                </a:lnTo>
                <a:lnTo>
                  <a:pt x="1718396" y="115499"/>
                </a:lnTo>
                <a:lnTo>
                  <a:pt x="1718396" y="577473"/>
                </a:lnTo>
                <a:lnTo>
                  <a:pt x="1709318" y="622440"/>
                </a:lnTo>
                <a:lnTo>
                  <a:pt x="1684562" y="659161"/>
                </a:lnTo>
                <a:lnTo>
                  <a:pt x="1647848" y="683919"/>
                </a:lnTo>
                <a:lnTo>
                  <a:pt x="1602896" y="692998"/>
                </a:lnTo>
                <a:close/>
              </a:path>
            </a:pathLst>
          </a:custGeom>
          <a:solidFill>
            <a:srgbClr val="A3141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80B38E4D-11F6-2744-BF1B-007B48871A5A}"/>
              </a:ext>
            </a:extLst>
          </p:cNvPr>
          <p:cNvSpPr txBox="1"/>
          <p:nvPr/>
        </p:nvSpPr>
        <p:spPr>
          <a:xfrm>
            <a:off x="4746450" y="2830040"/>
            <a:ext cx="1276985" cy="22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Реестр моделей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5AA06C5C-CFD9-9948-BE6E-AC407FAACC5E}"/>
              </a:ext>
            </a:extLst>
          </p:cNvPr>
          <p:cNvSpPr/>
          <p:nvPr/>
        </p:nvSpPr>
        <p:spPr>
          <a:xfrm>
            <a:off x="4526465" y="3472993"/>
            <a:ext cx="1718945" cy="693420"/>
          </a:xfrm>
          <a:custGeom>
            <a:avLst/>
            <a:gdLst/>
            <a:ahLst/>
            <a:cxnLst/>
            <a:rect l="l" t="t" r="r" b="b"/>
            <a:pathLst>
              <a:path w="1718945" h="693420" extrusionOk="0">
                <a:moveTo>
                  <a:pt x="1602896" y="692998"/>
                </a:moveTo>
                <a:lnTo>
                  <a:pt x="115499" y="692998"/>
                </a:lnTo>
                <a:lnTo>
                  <a:pt x="70547" y="683923"/>
                </a:lnTo>
                <a:lnTo>
                  <a:pt x="33834" y="659173"/>
                </a:lnTo>
                <a:lnTo>
                  <a:pt x="9078" y="622461"/>
                </a:lnTo>
                <a:lnTo>
                  <a:pt x="0" y="577498"/>
                </a:lnTo>
                <a:lnTo>
                  <a:pt x="0" y="115499"/>
                </a:lnTo>
                <a:lnTo>
                  <a:pt x="9078" y="70537"/>
                </a:lnTo>
                <a:lnTo>
                  <a:pt x="33834" y="33824"/>
                </a:lnTo>
                <a:lnTo>
                  <a:pt x="70547" y="9074"/>
                </a:lnTo>
                <a:lnTo>
                  <a:pt x="115499" y="0"/>
                </a:lnTo>
                <a:lnTo>
                  <a:pt x="1602896" y="0"/>
                </a:lnTo>
                <a:lnTo>
                  <a:pt x="1647090" y="8793"/>
                </a:lnTo>
                <a:lnTo>
                  <a:pt x="1684571" y="33824"/>
                </a:lnTo>
                <a:lnTo>
                  <a:pt x="1709602" y="71306"/>
                </a:lnTo>
                <a:lnTo>
                  <a:pt x="1718396" y="115499"/>
                </a:lnTo>
                <a:lnTo>
                  <a:pt x="1718396" y="577498"/>
                </a:lnTo>
                <a:lnTo>
                  <a:pt x="1709321" y="622461"/>
                </a:lnTo>
                <a:lnTo>
                  <a:pt x="1684571" y="659173"/>
                </a:lnTo>
                <a:lnTo>
                  <a:pt x="1647859" y="683923"/>
                </a:lnTo>
                <a:lnTo>
                  <a:pt x="1602896" y="692998"/>
                </a:lnTo>
                <a:close/>
              </a:path>
            </a:pathLst>
          </a:custGeom>
          <a:solidFill>
            <a:srgbClr val="A3141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74460599-FD29-AD4E-8D54-8232EEFBF380}"/>
              </a:ext>
            </a:extLst>
          </p:cNvPr>
          <p:cNvSpPr txBox="1"/>
          <p:nvPr/>
        </p:nvSpPr>
        <p:spPr>
          <a:xfrm>
            <a:off x="4664055" y="3600163"/>
            <a:ext cx="1448310" cy="41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4763" marR="5080" lvl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Реестр</a:t>
            </a:r>
            <a:r>
              <a:rPr lang="en-US" sz="13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ru-RU" sz="13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3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докер</a:t>
            </a:r>
            <a:r>
              <a:rPr lang="ru-RU" sz="13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3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образов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35;p10">
            <a:extLst>
              <a:ext uri="{FF2B5EF4-FFF2-40B4-BE49-F238E27FC236}">
                <a16:creationId xmlns:a16="http://schemas.microsoft.com/office/drawing/2014/main" id="{2740DFE4-2CE2-E947-AE59-75CE6B362E86}"/>
              </a:ext>
            </a:extLst>
          </p:cNvPr>
          <p:cNvSpPr/>
          <p:nvPr/>
        </p:nvSpPr>
        <p:spPr>
          <a:xfrm>
            <a:off x="6468462" y="1732746"/>
            <a:ext cx="1783714" cy="693420"/>
          </a:xfrm>
          <a:custGeom>
            <a:avLst/>
            <a:gdLst/>
            <a:ahLst/>
            <a:cxnLst/>
            <a:rect l="l" t="t" r="r" b="b"/>
            <a:pathLst>
              <a:path w="1783715" h="693419" extrusionOk="0">
                <a:moveTo>
                  <a:pt x="1667696" y="692998"/>
                </a:moveTo>
                <a:lnTo>
                  <a:pt x="115499" y="692998"/>
                </a:lnTo>
                <a:lnTo>
                  <a:pt x="70537" y="683921"/>
                </a:lnTo>
                <a:lnTo>
                  <a:pt x="33824" y="659168"/>
                </a:lnTo>
                <a:lnTo>
                  <a:pt x="9074" y="622454"/>
                </a:lnTo>
                <a:lnTo>
                  <a:pt x="0" y="577496"/>
                </a:lnTo>
                <a:lnTo>
                  <a:pt x="0" y="115502"/>
                </a:lnTo>
                <a:lnTo>
                  <a:pt x="9074" y="70543"/>
                </a:lnTo>
                <a:lnTo>
                  <a:pt x="33824" y="33829"/>
                </a:lnTo>
                <a:lnTo>
                  <a:pt x="70537" y="9076"/>
                </a:lnTo>
                <a:lnTo>
                  <a:pt x="115499" y="0"/>
                </a:lnTo>
                <a:lnTo>
                  <a:pt x="1667696" y="0"/>
                </a:lnTo>
                <a:lnTo>
                  <a:pt x="1711890" y="8792"/>
                </a:lnTo>
                <a:lnTo>
                  <a:pt x="1749371" y="33829"/>
                </a:lnTo>
                <a:lnTo>
                  <a:pt x="1774402" y="71301"/>
                </a:lnTo>
                <a:lnTo>
                  <a:pt x="1783196" y="115502"/>
                </a:lnTo>
                <a:lnTo>
                  <a:pt x="1783196" y="577496"/>
                </a:lnTo>
                <a:lnTo>
                  <a:pt x="1774117" y="622454"/>
                </a:lnTo>
                <a:lnTo>
                  <a:pt x="1749362" y="659168"/>
                </a:lnTo>
                <a:lnTo>
                  <a:pt x="1712648" y="683921"/>
                </a:lnTo>
                <a:lnTo>
                  <a:pt x="1667696" y="692998"/>
                </a:lnTo>
                <a:close/>
              </a:path>
            </a:pathLst>
          </a:custGeom>
          <a:solidFill>
            <a:srgbClr val="3FCDC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36;p10">
            <a:extLst>
              <a:ext uri="{FF2B5EF4-FFF2-40B4-BE49-F238E27FC236}">
                <a16:creationId xmlns:a16="http://schemas.microsoft.com/office/drawing/2014/main" id="{487A9508-26C9-864A-B478-41C8C8BC354E}"/>
              </a:ext>
            </a:extLst>
          </p:cNvPr>
          <p:cNvSpPr txBox="1"/>
          <p:nvPr/>
        </p:nvSpPr>
        <p:spPr>
          <a:xfrm>
            <a:off x="6676203" y="1859920"/>
            <a:ext cx="1367790" cy="42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12700" marR="5080" lvl="0" indent="1270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Мониторинг и  Журналирование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37;p10">
            <a:extLst>
              <a:ext uri="{FF2B5EF4-FFF2-40B4-BE49-F238E27FC236}">
                <a16:creationId xmlns:a16="http://schemas.microsoft.com/office/drawing/2014/main" id="{90873A47-3B31-CE40-A770-D41157A061CE}"/>
              </a:ext>
            </a:extLst>
          </p:cNvPr>
          <p:cNvSpPr/>
          <p:nvPr/>
        </p:nvSpPr>
        <p:spPr>
          <a:xfrm>
            <a:off x="2595819" y="2602869"/>
            <a:ext cx="1718945" cy="693420"/>
          </a:xfrm>
          <a:custGeom>
            <a:avLst/>
            <a:gdLst/>
            <a:ahLst/>
            <a:cxnLst/>
            <a:rect l="l" t="t" r="r" b="b"/>
            <a:pathLst>
              <a:path w="1718945" h="693420" extrusionOk="0">
                <a:moveTo>
                  <a:pt x="1602896" y="692998"/>
                </a:moveTo>
                <a:lnTo>
                  <a:pt x="115499" y="692998"/>
                </a:lnTo>
                <a:lnTo>
                  <a:pt x="70537" y="683923"/>
                </a:lnTo>
                <a:lnTo>
                  <a:pt x="33824" y="659173"/>
                </a:lnTo>
                <a:lnTo>
                  <a:pt x="9074" y="622461"/>
                </a:lnTo>
                <a:lnTo>
                  <a:pt x="0" y="577498"/>
                </a:lnTo>
                <a:lnTo>
                  <a:pt x="0" y="115499"/>
                </a:lnTo>
                <a:lnTo>
                  <a:pt x="9074" y="70537"/>
                </a:lnTo>
                <a:lnTo>
                  <a:pt x="33824" y="33824"/>
                </a:lnTo>
                <a:lnTo>
                  <a:pt x="70537" y="9074"/>
                </a:lnTo>
                <a:lnTo>
                  <a:pt x="115499" y="0"/>
                </a:lnTo>
                <a:lnTo>
                  <a:pt x="1602896" y="0"/>
                </a:lnTo>
                <a:lnTo>
                  <a:pt x="1647090" y="8793"/>
                </a:lnTo>
                <a:lnTo>
                  <a:pt x="1684571" y="33824"/>
                </a:lnTo>
                <a:lnTo>
                  <a:pt x="1709602" y="71306"/>
                </a:lnTo>
                <a:lnTo>
                  <a:pt x="1718396" y="115499"/>
                </a:lnTo>
                <a:lnTo>
                  <a:pt x="1718396" y="577498"/>
                </a:lnTo>
                <a:lnTo>
                  <a:pt x="1709321" y="622461"/>
                </a:lnTo>
                <a:lnTo>
                  <a:pt x="1684571" y="659173"/>
                </a:lnTo>
                <a:lnTo>
                  <a:pt x="1647859" y="683923"/>
                </a:lnTo>
                <a:lnTo>
                  <a:pt x="1602896" y="692998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38;p10">
            <a:extLst>
              <a:ext uri="{FF2B5EF4-FFF2-40B4-BE49-F238E27FC236}">
                <a16:creationId xmlns:a16="http://schemas.microsoft.com/office/drawing/2014/main" id="{5C4C745A-1623-2249-8E12-87E9D2FA51D5}"/>
              </a:ext>
            </a:extLst>
          </p:cNvPr>
          <p:cNvSpPr txBox="1"/>
          <p:nvPr/>
        </p:nvSpPr>
        <p:spPr>
          <a:xfrm>
            <a:off x="2780302" y="2730037"/>
            <a:ext cx="1349375" cy="42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12700" marR="5080" lvl="0" indent="197484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Управление</a:t>
            </a:r>
            <a:r>
              <a:rPr lang="en-US" sz="13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3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экспериментами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139;p10">
            <a:extLst>
              <a:ext uri="{FF2B5EF4-FFF2-40B4-BE49-F238E27FC236}">
                <a16:creationId xmlns:a16="http://schemas.microsoft.com/office/drawing/2014/main" id="{80119826-1519-F749-9B22-C6E433EB4B32}"/>
              </a:ext>
            </a:extLst>
          </p:cNvPr>
          <p:cNvSpPr/>
          <p:nvPr/>
        </p:nvSpPr>
        <p:spPr>
          <a:xfrm>
            <a:off x="2595819" y="1117622"/>
            <a:ext cx="5655945" cy="438150"/>
          </a:xfrm>
          <a:custGeom>
            <a:avLst/>
            <a:gdLst/>
            <a:ahLst/>
            <a:cxnLst/>
            <a:rect l="l" t="t" r="r" b="b"/>
            <a:pathLst>
              <a:path w="5655945" h="438150" extrusionOk="0">
                <a:moveTo>
                  <a:pt x="5582888" y="437999"/>
                </a:moveTo>
                <a:lnTo>
                  <a:pt x="72999" y="437999"/>
                </a:lnTo>
                <a:lnTo>
                  <a:pt x="44581" y="432262"/>
                </a:lnTo>
                <a:lnTo>
                  <a:pt x="21378" y="416616"/>
                </a:lnTo>
                <a:lnTo>
                  <a:pt x="5735" y="393412"/>
                </a:lnTo>
                <a:lnTo>
                  <a:pt x="0" y="364996"/>
                </a:lnTo>
                <a:lnTo>
                  <a:pt x="0" y="73002"/>
                </a:lnTo>
                <a:lnTo>
                  <a:pt x="5735" y="44586"/>
                </a:lnTo>
                <a:lnTo>
                  <a:pt x="21378" y="21382"/>
                </a:lnTo>
                <a:lnTo>
                  <a:pt x="44581" y="5736"/>
                </a:lnTo>
                <a:lnTo>
                  <a:pt x="72999" y="0"/>
                </a:lnTo>
                <a:lnTo>
                  <a:pt x="5582888" y="0"/>
                </a:lnTo>
                <a:lnTo>
                  <a:pt x="5623388" y="12264"/>
                </a:lnTo>
                <a:lnTo>
                  <a:pt x="5650329" y="45065"/>
                </a:lnTo>
                <a:lnTo>
                  <a:pt x="5655888" y="73002"/>
                </a:lnTo>
                <a:lnTo>
                  <a:pt x="5655888" y="364996"/>
                </a:lnTo>
                <a:lnTo>
                  <a:pt x="5650153" y="393412"/>
                </a:lnTo>
                <a:lnTo>
                  <a:pt x="5634510" y="416616"/>
                </a:lnTo>
                <a:lnTo>
                  <a:pt x="5611307" y="432262"/>
                </a:lnTo>
                <a:lnTo>
                  <a:pt x="5582888" y="437999"/>
                </a:lnTo>
                <a:close/>
              </a:path>
            </a:pathLst>
          </a:custGeom>
          <a:solidFill>
            <a:srgbClr val="4985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40;p10">
            <a:extLst>
              <a:ext uri="{FF2B5EF4-FFF2-40B4-BE49-F238E27FC236}">
                <a16:creationId xmlns:a16="http://schemas.microsoft.com/office/drawing/2014/main" id="{A5760617-28B2-0348-BC38-BA77F413E24B}"/>
              </a:ext>
            </a:extLst>
          </p:cNvPr>
          <p:cNvSpPr txBox="1"/>
          <p:nvPr/>
        </p:nvSpPr>
        <p:spPr>
          <a:xfrm>
            <a:off x="3743276" y="1217309"/>
            <a:ext cx="3359150" cy="22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Оркестрация / </a:t>
            </a:r>
            <a:r>
              <a:rPr lang="en-US" sz="13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управление</a:t>
            </a:r>
            <a:r>
              <a:rPr lang="en-US" sz="13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ML </a:t>
            </a:r>
            <a:r>
              <a:rPr lang="en-US" sz="13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процессами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141;p10">
            <a:extLst>
              <a:ext uri="{FF2B5EF4-FFF2-40B4-BE49-F238E27FC236}">
                <a16:creationId xmlns:a16="http://schemas.microsoft.com/office/drawing/2014/main" id="{6507CE91-BDDD-F545-B026-B6D0C66DA42A}"/>
              </a:ext>
            </a:extLst>
          </p:cNvPr>
          <p:cNvSpPr/>
          <p:nvPr/>
        </p:nvSpPr>
        <p:spPr>
          <a:xfrm>
            <a:off x="2595819" y="4343116"/>
            <a:ext cx="5655945" cy="438150"/>
          </a:xfrm>
          <a:custGeom>
            <a:avLst/>
            <a:gdLst/>
            <a:ahLst/>
            <a:cxnLst/>
            <a:rect l="l" t="t" r="r" b="b"/>
            <a:pathLst>
              <a:path w="5655945" h="438150" extrusionOk="0">
                <a:moveTo>
                  <a:pt x="5582888" y="437999"/>
                </a:moveTo>
                <a:lnTo>
                  <a:pt x="72999" y="437999"/>
                </a:lnTo>
                <a:lnTo>
                  <a:pt x="44581" y="432263"/>
                </a:lnTo>
                <a:lnTo>
                  <a:pt x="21378" y="416621"/>
                </a:lnTo>
                <a:lnTo>
                  <a:pt x="5735" y="393417"/>
                </a:lnTo>
                <a:lnTo>
                  <a:pt x="0" y="364999"/>
                </a:lnTo>
                <a:lnTo>
                  <a:pt x="0" y="72999"/>
                </a:lnTo>
                <a:lnTo>
                  <a:pt x="5735" y="44581"/>
                </a:lnTo>
                <a:lnTo>
                  <a:pt x="21378" y="21378"/>
                </a:lnTo>
                <a:lnTo>
                  <a:pt x="44581" y="5735"/>
                </a:lnTo>
                <a:lnTo>
                  <a:pt x="72999" y="0"/>
                </a:lnTo>
                <a:lnTo>
                  <a:pt x="5582888" y="0"/>
                </a:lnTo>
                <a:lnTo>
                  <a:pt x="5623388" y="12265"/>
                </a:lnTo>
                <a:lnTo>
                  <a:pt x="5650329" y="45068"/>
                </a:lnTo>
                <a:lnTo>
                  <a:pt x="5655888" y="72999"/>
                </a:lnTo>
                <a:lnTo>
                  <a:pt x="5655888" y="364999"/>
                </a:lnTo>
                <a:lnTo>
                  <a:pt x="5650153" y="393417"/>
                </a:lnTo>
                <a:lnTo>
                  <a:pt x="5634510" y="416621"/>
                </a:lnTo>
                <a:lnTo>
                  <a:pt x="5611307" y="432263"/>
                </a:lnTo>
                <a:lnTo>
                  <a:pt x="5582888" y="437999"/>
                </a:lnTo>
                <a:close/>
              </a:path>
            </a:pathLst>
          </a:custGeom>
          <a:solidFill>
            <a:srgbClr val="4985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42;p10">
            <a:extLst>
              <a:ext uri="{FF2B5EF4-FFF2-40B4-BE49-F238E27FC236}">
                <a16:creationId xmlns:a16="http://schemas.microsoft.com/office/drawing/2014/main" id="{926211EA-D3BC-8446-BAC0-DBA792599249}"/>
              </a:ext>
            </a:extLst>
          </p:cNvPr>
          <p:cNvSpPr txBox="1"/>
          <p:nvPr/>
        </p:nvSpPr>
        <p:spPr>
          <a:xfrm>
            <a:off x="4361485" y="4442801"/>
            <a:ext cx="2800292" cy="21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Системы</a:t>
            </a:r>
            <a:r>
              <a:rPr lang="en-US" sz="13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хранения</a:t>
            </a:r>
            <a:r>
              <a:rPr lang="en-US" sz="13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данных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21075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153BA-6BD5-1B43-B18E-20B8A933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Сервисы облачных провайдеров</a:t>
            </a:r>
            <a:endParaRPr lang="en-US" dirty="0"/>
          </a:p>
        </p:txBody>
      </p:sp>
      <p:sp>
        <p:nvSpPr>
          <p:cNvPr id="25" name="Google Shape;148;p11">
            <a:extLst>
              <a:ext uri="{FF2B5EF4-FFF2-40B4-BE49-F238E27FC236}">
                <a16:creationId xmlns:a16="http://schemas.microsoft.com/office/drawing/2014/main" id="{4618F491-62C2-D14B-BB07-13E7C8470FAF}"/>
              </a:ext>
            </a:extLst>
          </p:cNvPr>
          <p:cNvSpPr/>
          <p:nvPr/>
        </p:nvSpPr>
        <p:spPr>
          <a:xfrm>
            <a:off x="500549" y="3707392"/>
            <a:ext cx="7981315" cy="693420"/>
          </a:xfrm>
          <a:custGeom>
            <a:avLst/>
            <a:gdLst/>
            <a:ahLst/>
            <a:cxnLst/>
            <a:rect l="l" t="t" r="r" b="b"/>
            <a:pathLst>
              <a:path w="7981315" h="693420" extrusionOk="0">
                <a:moveTo>
                  <a:pt x="7865384" y="692998"/>
                </a:moveTo>
                <a:lnTo>
                  <a:pt x="115502" y="692998"/>
                </a:lnTo>
                <a:lnTo>
                  <a:pt x="70543" y="683923"/>
                </a:lnTo>
                <a:lnTo>
                  <a:pt x="33829" y="659173"/>
                </a:lnTo>
                <a:lnTo>
                  <a:pt x="9076" y="622461"/>
                </a:lnTo>
                <a:lnTo>
                  <a:pt x="0" y="577498"/>
                </a:lnTo>
                <a:lnTo>
                  <a:pt x="0" y="115499"/>
                </a:lnTo>
                <a:lnTo>
                  <a:pt x="9076" y="70537"/>
                </a:lnTo>
                <a:lnTo>
                  <a:pt x="33829" y="33824"/>
                </a:lnTo>
                <a:lnTo>
                  <a:pt x="70543" y="9074"/>
                </a:lnTo>
                <a:lnTo>
                  <a:pt x="115502" y="0"/>
                </a:lnTo>
                <a:lnTo>
                  <a:pt x="7865384" y="0"/>
                </a:lnTo>
                <a:lnTo>
                  <a:pt x="7909577" y="8793"/>
                </a:lnTo>
                <a:lnTo>
                  <a:pt x="7947058" y="33824"/>
                </a:lnTo>
                <a:lnTo>
                  <a:pt x="7972090" y="71306"/>
                </a:lnTo>
                <a:lnTo>
                  <a:pt x="7980883" y="115499"/>
                </a:lnTo>
                <a:lnTo>
                  <a:pt x="7980883" y="577498"/>
                </a:lnTo>
                <a:lnTo>
                  <a:pt x="7971808" y="622461"/>
                </a:lnTo>
                <a:lnTo>
                  <a:pt x="7947058" y="659173"/>
                </a:lnTo>
                <a:lnTo>
                  <a:pt x="7910346" y="683923"/>
                </a:lnTo>
                <a:lnTo>
                  <a:pt x="7865384" y="692998"/>
                </a:lnTo>
                <a:close/>
              </a:path>
            </a:pathLst>
          </a:custGeom>
          <a:solidFill>
            <a:srgbClr val="8A8EE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508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3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Инфраструктурные</a:t>
            </a:r>
            <a:r>
              <a:rPr lang="en-US" sz="2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сервисы</a:t>
            </a:r>
            <a:endParaRPr sz="2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149;p11">
            <a:extLst>
              <a:ext uri="{FF2B5EF4-FFF2-40B4-BE49-F238E27FC236}">
                <a16:creationId xmlns:a16="http://schemas.microsoft.com/office/drawing/2014/main" id="{2F5F284F-5551-5945-8B5A-C44192913571}"/>
              </a:ext>
            </a:extLst>
          </p:cNvPr>
          <p:cNvSpPr/>
          <p:nvPr/>
        </p:nvSpPr>
        <p:spPr>
          <a:xfrm>
            <a:off x="505348" y="2562344"/>
            <a:ext cx="7981315" cy="693420"/>
          </a:xfrm>
          <a:custGeom>
            <a:avLst/>
            <a:gdLst/>
            <a:ahLst/>
            <a:cxnLst/>
            <a:rect l="l" t="t" r="r" b="b"/>
            <a:pathLst>
              <a:path w="7981315" h="693420" extrusionOk="0">
                <a:moveTo>
                  <a:pt x="7865384" y="692998"/>
                </a:moveTo>
                <a:lnTo>
                  <a:pt x="115502" y="692998"/>
                </a:lnTo>
                <a:lnTo>
                  <a:pt x="70543" y="683923"/>
                </a:lnTo>
                <a:lnTo>
                  <a:pt x="33829" y="659173"/>
                </a:lnTo>
                <a:lnTo>
                  <a:pt x="9076" y="622461"/>
                </a:lnTo>
                <a:lnTo>
                  <a:pt x="0" y="577498"/>
                </a:lnTo>
                <a:lnTo>
                  <a:pt x="0" y="115499"/>
                </a:lnTo>
                <a:lnTo>
                  <a:pt x="9076" y="70537"/>
                </a:lnTo>
                <a:lnTo>
                  <a:pt x="33829" y="33824"/>
                </a:lnTo>
                <a:lnTo>
                  <a:pt x="70543" y="9074"/>
                </a:lnTo>
                <a:lnTo>
                  <a:pt x="115502" y="0"/>
                </a:lnTo>
                <a:lnTo>
                  <a:pt x="7865384" y="0"/>
                </a:lnTo>
                <a:lnTo>
                  <a:pt x="7909577" y="8793"/>
                </a:lnTo>
                <a:lnTo>
                  <a:pt x="7947058" y="33824"/>
                </a:lnTo>
                <a:lnTo>
                  <a:pt x="7972090" y="71306"/>
                </a:lnTo>
                <a:lnTo>
                  <a:pt x="7980883" y="115499"/>
                </a:lnTo>
                <a:lnTo>
                  <a:pt x="7980883" y="577498"/>
                </a:lnTo>
                <a:lnTo>
                  <a:pt x="7971808" y="622461"/>
                </a:lnTo>
                <a:lnTo>
                  <a:pt x="7947058" y="659173"/>
                </a:lnTo>
                <a:lnTo>
                  <a:pt x="7910346" y="683923"/>
                </a:lnTo>
                <a:lnTo>
                  <a:pt x="7865384" y="692998"/>
                </a:lnTo>
                <a:close/>
              </a:path>
            </a:pathLst>
          </a:custGeom>
          <a:solidFill>
            <a:srgbClr val="8A8EE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508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 Dev / Data Processing </a:t>
            </a:r>
            <a:r>
              <a:rPr lang="en-US" sz="23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сервисы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50;p11">
            <a:extLst>
              <a:ext uri="{FF2B5EF4-FFF2-40B4-BE49-F238E27FC236}">
                <a16:creationId xmlns:a16="http://schemas.microsoft.com/office/drawing/2014/main" id="{092D99C4-DD4D-4F47-A7B1-E15678CB94D0}"/>
              </a:ext>
            </a:extLst>
          </p:cNvPr>
          <p:cNvSpPr/>
          <p:nvPr/>
        </p:nvSpPr>
        <p:spPr>
          <a:xfrm>
            <a:off x="500549" y="1417284"/>
            <a:ext cx="7981315" cy="693420"/>
          </a:xfrm>
          <a:custGeom>
            <a:avLst/>
            <a:gdLst/>
            <a:ahLst/>
            <a:cxnLst/>
            <a:rect l="l" t="t" r="r" b="b"/>
            <a:pathLst>
              <a:path w="7981315" h="693419" extrusionOk="0">
                <a:moveTo>
                  <a:pt x="7865384" y="692998"/>
                </a:moveTo>
                <a:lnTo>
                  <a:pt x="115502" y="692998"/>
                </a:lnTo>
                <a:lnTo>
                  <a:pt x="70543" y="683921"/>
                </a:lnTo>
                <a:lnTo>
                  <a:pt x="33829" y="659168"/>
                </a:lnTo>
                <a:lnTo>
                  <a:pt x="9076" y="622454"/>
                </a:lnTo>
                <a:lnTo>
                  <a:pt x="0" y="577496"/>
                </a:lnTo>
                <a:lnTo>
                  <a:pt x="0" y="115502"/>
                </a:lnTo>
                <a:lnTo>
                  <a:pt x="9076" y="70543"/>
                </a:lnTo>
                <a:lnTo>
                  <a:pt x="33829" y="33829"/>
                </a:lnTo>
                <a:lnTo>
                  <a:pt x="70543" y="9076"/>
                </a:lnTo>
                <a:lnTo>
                  <a:pt x="115502" y="0"/>
                </a:lnTo>
                <a:lnTo>
                  <a:pt x="7865384" y="0"/>
                </a:lnTo>
                <a:lnTo>
                  <a:pt x="7909577" y="8792"/>
                </a:lnTo>
                <a:lnTo>
                  <a:pt x="7947058" y="33829"/>
                </a:lnTo>
                <a:lnTo>
                  <a:pt x="7972090" y="71301"/>
                </a:lnTo>
                <a:lnTo>
                  <a:pt x="7980883" y="115502"/>
                </a:lnTo>
                <a:lnTo>
                  <a:pt x="7980883" y="577496"/>
                </a:lnTo>
                <a:lnTo>
                  <a:pt x="7971808" y="622454"/>
                </a:lnTo>
                <a:lnTo>
                  <a:pt x="7947058" y="659168"/>
                </a:lnTo>
                <a:lnTo>
                  <a:pt x="7910346" y="683921"/>
                </a:lnTo>
                <a:lnTo>
                  <a:pt x="7865384" y="692998"/>
                </a:lnTo>
                <a:close/>
              </a:path>
            </a:pathLst>
          </a:custGeom>
          <a:solidFill>
            <a:srgbClr val="8A8EE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AI </a:t>
            </a:r>
            <a:r>
              <a:rPr lang="en-US" sz="23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Сервисы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9848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dirty="0"/>
              <a:t>Краткий обзор  базовых сервисов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8487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paring The Top 3: Google, AWS &amp; Azure | Clouve Inc.">
            <a:extLst>
              <a:ext uri="{FF2B5EF4-FFF2-40B4-BE49-F238E27FC236}">
                <a16:creationId xmlns:a16="http://schemas.microsoft.com/office/drawing/2014/main" id="{5703D728-37DC-8742-B552-F3BD6020C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47650"/>
            <a:ext cx="81280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226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52997C-DCA4-0842-8B30-6FF49149F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" y="0"/>
            <a:ext cx="91346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21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«Рабочая лошадка» - </a:t>
            </a:r>
            <a:r>
              <a:rPr lang="ru-RU" dirty="0" err="1"/>
              <a:t>виртуалка</a:t>
            </a:r>
            <a:endParaRPr lang="en-US" dirty="0"/>
          </a:p>
        </p:txBody>
      </p:sp>
      <p:sp>
        <p:nvSpPr>
          <p:cNvPr id="3" name="Google Shape;178;p17">
            <a:extLst>
              <a:ext uri="{FF2B5EF4-FFF2-40B4-BE49-F238E27FC236}">
                <a16:creationId xmlns:a16="http://schemas.microsoft.com/office/drawing/2014/main" id="{274DA5D6-8193-0347-8945-A7B2F9C8CBF2}"/>
              </a:ext>
            </a:extLst>
          </p:cNvPr>
          <p:cNvSpPr txBox="1"/>
          <p:nvPr/>
        </p:nvSpPr>
        <p:spPr>
          <a:xfrm>
            <a:off x="4019678" y="1093935"/>
            <a:ext cx="4864835" cy="3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помощью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облачной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VM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сможем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Запустить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Jupyter Notebook/Lab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265" marR="808355" lvl="0" indent="-36703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Установить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MLFLow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server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трекинга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экспериментов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265" marR="5080" lvl="0" indent="-36703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Запустить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Apache Airﬂow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из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образа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MarketPlace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593090" lvl="0" indent="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ru-RU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593090" lvl="0" indent="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провайдеров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есть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образы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машин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предустановленным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ПО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228600" lvl="0" indent="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ru-RU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228600" lvl="0" indent="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базе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этого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сервиса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построены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многие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сервисы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более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высокого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уровня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179;p17">
            <a:extLst>
              <a:ext uri="{FF2B5EF4-FFF2-40B4-BE49-F238E27FC236}">
                <a16:creationId xmlns:a16="http://schemas.microsoft.com/office/drawing/2014/main" id="{C61D5096-BBE0-7B45-A1F6-3761B3B2E6C3}"/>
              </a:ext>
            </a:extLst>
          </p:cNvPr>
          <p:cNvSpPr/>
          <p:nvPr/>
        </p:nvSpPr>
        <p:spPr>
          <a:xfrm>
            <a:off x="2101367" y="4273793"/>
            <a:ext cx="435865" cy="74443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80;p17">
            <a:extLst>
              <a:ext uri="{FF2B5EF4-FFF2-40B4-BE49-F238E27FC236}">
                <a16:creationId xmlns:a16="http://schemas.microsoft.com/office/drawing/2014/main" id="{47ADA906-9458-BD45-876D-B0F3B43D9ED8}"/>
              </a:ext>
            </a:extLst>
          </p:cNvPr>
          <p:cNvSpPr/>
          <p:nvPr/>
        </p:nvSpPr>
        <p:spPr>
          <a:xfrm>
            <a:off x="645240" y="4342888"/>
            <a:ext cx="1141697" cy="4250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81;p17">
            <a:extLst>
              <a:ext uri="{FF2B5EF4-FFF2-40B4-BE49-F238E27FC236}">
                <a16:creationId xmlns:a16="http://schemas.microsoft.com/office/drawing/2014/main" id="{777C3D7A-9AC6-AA48-AD0C-27E82933A90D}"/>
              </a:ext>
            </a:extLst>
          </p:cNvPr>
          <p:cNvSpPr/>
          <p:nvPr/>
        </p:nvSpPr>
        <p:spPr>
          <a:xfrm>
            <a:off x="645240" y="1239656"/>
            <a:ext cx="3036343" cy="292378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2;p17">
            <a:extLst>
              <a:ext uri="{FF2B5EF4-FFF2-40B4-BE49-F238E27FC236}">
                <a16:creationId xmlns:a16="http://schemas.microsoft.com/office/drawing/2014/main" id="{C4F3DD90-AFD9-E84D-AE78-723F74174486}"/>
              </a:ext>
            </a:extLst>
          </p:cNvPr>
          <p:cNvSpPr/>
          <p:nvPr/>
        </p:nvSpPr>
        <p:spPr>
          <a:xfrm>
            <a:off x="2673869" y="4273793"/>
            <a:ext cx="1072922" cy="563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687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Объектное хранилище</a:t>
            </a:r>
            <a:endParaRPr lang="en-US" dirty="0"/>
          </a:p>
        </p:txBody>
      </p:sp>
      <p:sp>
        <p:nvSpPr>
          <p:cNvPr id="8" name="Google Shape;189;p18">
            <a:extLst>
              <a:ext uri="{FF2B5EF4-FFF2-40B4-BE49-F238E27FC236}">
                <a16:creationId xmlns:a16="http://schemas.microsoft.com/office/drawing/2014/main" id="{970DABE8-2208-454C-A778-3349D36980E8}"/>
              </a:ext>
            </a:extLst>
          </p:cNvPr>
          <p:cNvSpPr/>
          <p:nvPr/>
        </p:nvSpPr>
        <p:spPr>
          <a:xfrm>
            <a:off x="422099" y="1238522"/>
            <a:ext cx="3362318" cy="275271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90;p18">
            <a:extLst>
              <a:ext uri="{FF2B5EF4-FFF2-40B4-BE49-F238E27FC236}">
                <a16:creationId xmlns:a16="http://schemas.microsoft.com/office/drawing/2014/main" id="{DAA78618-8A62-3449-81E5-428815D4A509}"/>
              </a:ext>
            </a:extLst>
          </p:cNvPr>
          <p:cNvSpPr txBox="1"/>
          <p:nvPr/>
        </p:nvSpPr>
        <p:spPr>
          <a:xfrm>
            <a:off x="4572000" y="1263580"/>
            <a:ext cx="4316095" cy="308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Object storage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можем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получить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Масштабируемость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Безопасность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Отказоустойчивость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Управление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жизненным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циклом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265" marR="5080" lvl="0" indent="-36703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Разные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уровни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хранения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разной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цене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235584" lvl="0" indent="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235584" lvl="0" indent="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базе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объектных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хранилищ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можно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строить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Data Lake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91;p18">
            <a:extLst>
              <a:ext uri="{FF2B5EF4-FFF2-40B4-BE49-F238E27FC236}">
                <a16:creationId xmlns:a16="http://schemas.microsoft.com/office/drawing/2014/main" id="{DFF225DF-20AB-4641-B6AF-F2CC39F3E33A}"/>
              </a:ext>
            </a:extLst>
          </p:cNvPr>
          <p:cNvSpPr/>
          <p:nvPr/>
        </p:nvSpPr>
        <p:spPr>
          <a:xfrm>
            <a:off x="2556741" y="4298608"/>
            <a:ext cx="1517453" cy="6492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92;p18">
            <a:extLst>
              <a:ext uri="{FF2B5EF4-FFF2-40B4-BE49-F238E27FC236}">
                <a16:creationId xmlns:a16="http://schemas.microsoft.com/office/drawing/2014/main" id="{1192036C-A5DB-4146-8D0C-099F731D7D28}"/>
              </a:ext>
            </a:extLst>
          </p:cNvPr>
          <p:cNvSpPr/>
          <p:nvPr/>
        </p:nvSpPr>
        <p:spPr>
          <a:xfrm>
            <a:off x="395151" y="4220212"/>
            <a:ext cx="2161590" cy="8060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939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Database</a:t>
            </a:r>
          </a:p>
        </p:txBody>
      </p:sp>
      <p:sp>
        <p:nvSpPr>
          <p:cNvPr id="7" name="Google Shape;198;p19">
            <a:extLst>
              <a:ext uri="{FF2B5EF4-FFF2-40B4-BE49-F238E27FC236}">
                <a16:creationId xmlns:a16="http://schemas.microsoft.com/office/drawing/2014/main" id="{04400629-8D95-9849-9DDD-43D0A67D4355}"/>
              </a:ext>
            </a:extLst>
          </p:cNvPr>
          <p:cNvSpPr/>
          <p:nvPr/>
        </p:nvSpPr>
        <p:spPr>
          <a:xfrm>
            <a:off x="300749" y="2475605"/>
            <a:ext cx="3843467" cy="243026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99;p19">
            <a:extLst>
              <a:ext uri="{FF2B5EF4-FFF2-40B4-BE49-F238E27FC236}">
                <a16:creationId xmlns:a16="http://schemas.microsoft.com/office/drawing/2014/main" id="{485C7502-F7A4-3447-AC7B-841B03C26D1D}"/>
              </a:ext>
            </a:extLst>
          </p:cNvPr>
          <p:cNvSpPr/>
          <p:nvPr/>
        </p:nvSpPr>
        <p:spPr>
          <a:xfrm>
            <a:off x="4476391" y="1009697"/>
            <a:ext cx="4479665" cy="24302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00;p19">
            <a:extLst>
              <a:ext uri="{FF2B5EF4-FFF2-40B4-BE49-F238E27FC236}">
                <a16:creationId xmlns:a16="http://schemas.microsoft.com/office/drawing/2014/main" id="{962D2633-14BE-254C-8F1E-4362F5605000}"/>
              </a:ext>
            </a:extLst>
          </p:cNvPr>
          <p:cNvSpPr txBox="1"/>
          <p:nvPr/>
        </p:nvSpPr>
        <p:spPr>
          <a:xfrm>
            <a:off x="500550" y="1301192"/>
            <a:ext cx="3471300" cy="64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5" marR="5080" lvl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ru-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Поддержка  реляционных и </a:t>
            </a:r>
            <a:br>
              <a:rPr lang="ru-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 реляционных БД</a:t>
            </a:r>
          </a:p>
        </p:txBody>
      </p:sp>
      <p:sp>
        <p:nvSpPr>
          <p:cNvPr id="14" name="Google Shape;201;p19">
            <a:extLst>
              <a:ext uri="{FF2B5EF4-FFF2-40B4-BE49-F238E27FC236}">
                <a16:creationId xmlns:a16="http://schemas.microsoft.com/office/drawing/2014/main" id="{8AA6F5C2-B7B0-3E4C-99B4-8FAAF21D0DD6}"/>
              </a:ext>
            </a:extLst>
          </p:cNvPr>
          <p:cNvSpPr txBox="1"/>
          <p:nvPr/>
        </p:nvSpPr>
        <p:spPr>
          <a:xfrm>
            <a:off x="4951522" y="3808842"/>
            <a:ext cx="3529401" cy="64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5" marR="5080" lvl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ru-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Возможность  сосредоточиться только  на работе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3279181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/>
              <a:t>Проверить, идет ли запись</a:t>
            </a:r>
            <a:endParaRPr sz="210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/>
              <a:t>Меня хорошо видно</a:t>
            </a:r>
            <a:endParaRPr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&amp;&amp; слышно?</a:t>
            </a:r>
            <a:endParaRPr sz="400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/ DFS </a:t>
            </a:r>
            <a:r>
              <a:rPr lang="ru-RU" dirty="0"/>
              <a:t>в облаке</a:t>
            </a:r>
            <a:endParaRPr lang="en-US" dirty="0"/>
          </a:p>
        </p:txBody>
      </p:sp>
      <p:sp>
        <p:nvSpPr>
          <p:cNvPr id="8" name="Google Shape;208;p20">
            <a:extLst>
              <a:ext uri="{FF2B5EF4-FFF2-40B4-BE49-F238E27FC236}">
                <a16:creationId xmlns:a16="http://schemas.microsoft.com/office/drawing/2014/main" id="{3E70AF59-7D8D-2341-A588-E3D95371D6A5}"/>
              </a:ext>
            </a:extLst>
          </p:cNvPr>
          <p:cNvSpPr/>
          <p:nvPr/>
        </p:nvSpPr>
        <p:spPr>
          <a:xfrm>
            <a:off x="5960729" y="1880826"/>
            <a:ext cx="2433686" cy="136377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9;p20">
            <a:extLst>
              <a:ext uri="{FF2B5EF4-FFF2-40B4-BE49-F238E27FC236}">
                <a16:creationId xmlns:a16="http://schemas.microsoft.com/office/drawing/2014/main" id="{5832EC6C-0C83-2943-9625-79772C254D08}"/>
              </a:ext>
            </a:extLst>
          </p:cNvPr>
          <p:cNvSpPr/>
          <p:nvPr/>
        </p:nvSpPr>
        <p:spPr>
          <a:xfrm>
            <a:off x="3692217" y="1610596"/>
            <a:ext cx="1674721" cy="14586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0">
            <a:extLst>
              <a:ext uri="{FF2B5EF4-FFF2-40B4-BE49-F238E27FC236}">
                <a16:creationId xmlns:a16="http://schemas.microsoft.com/office/drawing/2014/main" id="{4B7DE5A2-F3FA-3C4D-B4F0-69CC14C0D131}"/>
              </a:ext>
            </a:extLst>
          </p:cNvPr>
          <p:cNvSpPr/>
          <p:nvPr/>
        </p:nvSpPr>
        <p:spPr>
          <a:xfrm>
            <a:off x="1256747" y="1483722"/>
            <a:ext cx="1523996" cy="22955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11;p20">
            <a:extLst>
              <a:ext uri="{FF2B5EF4-FFF2-40B4-BE49-F238E27FC236}">
                <a16:creationId xmlns:a16="http://schemas.microsoft.com/office/drawing/2014/main" id="{DCF6D153-9643-1147-AFC8-49EAE7B2FDC3}"/>
              </a:ext>
            </a:extLst>
          </p:cNvPr>
          <p:cNvSpPr txBox="1"/>
          <p:nvPr/>
        </p:nvSpPr>
        <p:spPr>
          <a:xfrm>
            <a:off x="4055986" y="3218081"/>
            <a:ext cx="105473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1098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Google  Dataproc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22699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60C50-6DC1-1A47-8442-4A7B7B7E3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Контейнеры и </a:t>
            </a:r>
            <a:r>
              <a:rPr lang="en-US" dirty="0"/>
              <a:t>Kubernetes (K8s)</a:t>
            </a:r>
          </a:p>
        </p:txBody>
      </p:sp>
      <p:sp>
        <p:nvSpPr>
          <p:cNvPr id="3" name="Google Shape;217;p21">
            <a:extLst>
              <a:ext uri="{FF2B5EF4-FFF2-40B4-BE49-F238E27FC236}">
                <a16:creationId xmlns:a16="http://schemas.microsoft.com/office/drawing/2014/main" id="{89843E9E-23A0-2B4D-9AF3-804F1DAD2606}"/>
              </a:ext>
            </a:extLst>
          </p:cNvPr>
          <p:cNvSpPr/>
          <p:nvPr/>
        </p:nvSpPr>
        <p:spPr>
          <a:xfrm>
            <a:off x="932745" y="1044281"/>
            <a:ext cx="7278510" cy="387346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3242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30A2-588E-E140-816B-38E1EF1B2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Реестр контейнеров</a:t>
            </a:r>
            <a:endParaRPr lang="en-US" dirty="0"/>
          </a:p>
        </p:txBody>
      </p:sp>
      <p:sp>
        <p:nvSpPr>
          <p:cNvPr id="3" name="Google Shape;224;p24">
            <a:extLst>
              <a:ext uri="{FF2B5EF4-FFF2-40B4-BE49-F238E27FC236}">
                <a16:creationId xmlns:a16="http://schemas.microsoft.com/office/drawing/2014/main" id="{B93866DC-87E2-4244-A6F7-9AD1C6AA0BC4}"/>
              </a:ext>
            </a:extLst>
          </p:cNvPr>
          <p:cNvSpPr txBox="1"/>
          <p:nvPr/>
        </p:nvSpPr>
        <p:spPr>
          <a:xfrm>
            <a:off x="4528239" y="1003282"/>
            <a:ext cx="3107690" cy="245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Примеры реестров: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Публичные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84300" marR="0" lvl="1" indent="-36703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○"/>
            </a:pPr>
            <a:r>
              <a:rPr lang="en-US" sz="1800" b="1" i="0" u="sng" strike="noStrike" cap="none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Docker Hub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On-prem: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84300" marR="0" lvl="1" indent="-36703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US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Nexus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84300" marR="0" lvl="1" indent="-36703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US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Jfrog Artifactory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Облачные сервисы: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225;p24">
            <a:extLst>
              <a:ext uri="{FF2B5EF4-FFF2-40B4-BE49-F238E27FC236}">
                <a16:creationId xmlns:a16="http://schemas.microsoft.com/office/drawing/2014/main" id="{744C5134-D7AF-E740-B874-4F87FC448E4F}"/>
              </a:ext>
            </a:extLst>
          </p:cNvPr>
          <p:cNvSpPr txBox="1"/>
          <p:nvPr/>
        </p:nvSpPr>
        <p:spPr>
          <a:xfrm>
            <a:off x="5533163" y="3434057"/>
            <a:ext cx="3090545" cy="972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spAutoFit/>
          </a:bodyPr>
          <a:lstStyle/>
          <a:p>
            <a:pPr marL="379095" marR="0" lvl="0" indent="-3670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○"/>
            </a:pPr>
            <a:r>
              <a:rPr lang="en-US" sz="1800" b="1" u="sng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 ECR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79095" marR="0" lvl="0" indent="-36703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○"/>
            </a:pPr>
            <a:r>
              <a:rPr lang="en-US" sz="1800" b="1" u="sng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Container Registry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79095" marR="0" lvl="0" indent="-36703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○"/>
            </a:pPr>
            <a:r>
              <a:rPr lang="en-US" sz="1800" b="1" u="sng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Container Registry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" name="Google Shape;226;p24">
            <a:extLst>
              <a:ext uri="{FF2B5EF4-FFF2-40B4-BE49-F238E27FC236}">
                <a16:creationId xmlns:a16="http://schemas.microsoft.com/office/drawing/2014/main" id="{EB209C31-DCF3-FA4C-A1BA-0E8286E150BC}"/>
              </a:ext>
            </a:extLst>
          </p:cNvPr>
          <p:cNvGrpSpPr/>
          <p:nvPr/>
        </p:nvGrpSpPr>
        <p:grpSpPr>
          <a:xfrm>
            <a:off x="315913" y="1687371"/>
            <a:ext cx="3994826" cy="2244670"/>
            <a:chOff x="315913" y="1687371"/>
            <a:chExt cx="3994826" cy="2244670"/>
          </a:xfrm>
        </p:grpSpPr>
        <p:sp>
          <p:nvSpPr>
            <p:cNvPr id="6" name="Google Shape;227;p24">
              <a:extLst>
                <a:ext uri="{FF2B5EF4-FFF2-40B4-BE49-F238E27FC236}">
                  <a16:creationId xmlns:a16="http://schemas.microsoft.com/office/drawing/2014/main" id="{FB9D45B3-8324-6241-9921-20F2987DB77A}"/>
                </a:ext>
              </a:extLst>
            </p:cNvPr>
            <p:cNvSpPr/>
            <p:nvPr/>
          </p:nvSpPr>
          <p:spPr>
            <a:xfrm>
              <a:off x="315913" y="3098518"/>
              <a:ext cx="822409" cy="83352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28;p24">
              <a:extLst>
                <a:ext uri="{FF2B5EF4-FFF2-40B4-BE49-F238E27FC236}">
                  <a16:creationId xmlns:a16="http://schemas.microsoft.com/office/drawing/2014/main" id="{434F2459-1C49-A04E-BD77-A0B0D8861B9B}"/>
                </a:ext>
              </a:extLst>
            </p:cNvPr>
            <p:cNvSpPr/>
            <p:nvPr/>
          </p:nvSpPr>
          <p:spPr>
            <a:xfrm>
              <a:off x="1138322" y="3515292"/>
              <a:ext cx="274955" cy="0"/>
            </a:xfrm>
            <a:custGeom>
              <a:avLst/>
              <a:gdLst/>
              <a:ahLst/>
              <a:cxnLst/>
              <a:rect l="l" t="t" r="r" b="b"/>
              <a:pathLst>
                <a:path w="274955" h="120000" extrusionOk="0">
                  <a:moveTo>
                    <a:pt x="0" y="0"/>
                  </a:moveTo>
                  <a:lnTo>
                    <a:pt x="274349" y="0"/>
                  </a:lnTo>
                </a:path>
              </a:pathLst>
            </a:cu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29;p24">
              <a:extLst>
                <a:ext uri="{FF2B5EF4-FFF2-40B4-BE49-F238E27FC236}">
                  <a16:creationId xmlns:a16="http://schemas.microsoft.com/office/drawing/2014/main" id="{94B5DFB6-71C0-BF4D-9DA1-4F7530A28476}"/>
                </a:ext>
              </a:extLst>
            </p:cNvPr>
            <p:cNvSpPr/>
            <p:nvPr/>
          </p:nvSpPr>
          <p:spPr>
            <a:xfrm>
              <a:off x="1469759" y="3119993"/>
              <a:ext cx="790598" cy="790598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30;p24">
              <a:extLst>
                <a:ext uri="{FF2B5EF4-FFF2-40B4-BE49-F238E27FC236}">
                  <a16:creationId xmlns:a16="http://schemas.microsoft.com/office/drawing/2014/main" id="{E8F59D06-4D86-004D-9F17-8C41DD90459D}"/>
                </a:ext>
              </a:extLst>
            </p:cNvPr>
            <p:cNvSpPr/>
            <p:nvPr/>
          </p:nvSpPr>
          <p:spPr>
            <a:xfrm>
              <a:off x="1412672" y="34995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 extrusionOk="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31;p24">
              <a:extLst>
                <a:ext uri="{FF2B5EF4-FFF2-40B4-BE49-F238E27FC236}">
                  <a16:creationId xmlns:a16="http://schemas.microsoft.com/office/drawing/2014/main" id="{71A4353B-B808-DE46-8ED4-A1A52293B2CC}"/>
                </a:ext>
              </a:extLst>
            </p:cNvPr>
            <p:cNvSpPr/>
            <p:nvPr/>
          </p:nvSpPr>
          <p:spPr>
            <a:xfrm>
              <a:off x="1412672" y="34995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 extrusionOk="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32;p24">
              <a:extLst>
                <a:ext uri="{FF2B5EF4-FFF2-40B4-BE49-F238E27FC236}">
                  <a16:creationId xmlns:a16="http://schemas.microsoft.com/office/drawing/2014/main" id="{9140FD45-B963-4942-96AD-3327C30A50AD}"/>
                </a:ext>
              </a:extLst>
            </p:cNvPr>
            <p:cNvSpPr/>
            <p:nvPr/>
          </p:nvSpPr>
          <p:spPr>
            <a:xfrm>
              <a:off x="3012418" y="1687381"/>
              <a:ext cx="877173" cy="877163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33;p24">
              <a:extLst>
                <a:ext uri="{FF2B5EF4-FFF2-40B4-BE49-F238E27FC236}">
                  <a16:creationId xmlns:a16="http://schemas.microsoft.com/office/drawing/2014/main" id="{DB433D5A-2EB6-924D-A0DF-7D479DFDD08A}"/>
                </a:ext>
              </a:extLst>
            </p:cNvPr>
            <p:cNvSpPr/>
            <p:nvPr/>
          </p:nvSpPr>
          <p:spPr>
            <a:xfrm>
              <a:off x="1661076" y="2597544"/>
              <a:ext cx="1790064" cy="1264285"/>
            </a:xfrm>
            <a:custGeom>
              <a:avLst/>
              <a:gdLst/>
              <a:ahLst/>
              <a:cxnLst/>
              <a:rect l="l" t="t" r="r" b="b"/>
              <a:pathLst>
                <a:path w="1790064" h="1264285" extrusionOk="0">
                  <a:moveTo>
                    <a:pt x="1789916" y="126424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34;p24">
              <a:extLst>
                <a:ext uri="{FF2B5EF4-FFF2-40B4-BE49-F238E27FC236}">
                  <a16:creationId xmlns:a16="http://schemas.microsoft.com/office/drawing/2014/main" id="{0DB261C1-5ED2-F042-B5D6-E2E92710080E}"/>
                </a:ext>
              </a:extLst>
            </p:cNvPr>
            <p:cNvSpPr/>
            <p:nvPr/>
          </p:nvSpPr>
          <p:spPr>
            <a:xfrm>
              <a:off x="1625771" y="2572619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 extrusionOk="0">
                  <a:moveTo>
                    <a:pt x="26229" y="37774"/>
                  </a:moveTo>
                  <a:lnTo>
                    <a:pt x="0" y="0"/>
                  </a:lnTo>
                  <a:lnTo>
                    <a:pt x="44382" y="12074"/>
                  </a:lnTo>
                  <a:lnTo>
                    <a:pt x="26229" y="3777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35;p24">
              <a:extLst>
                <a:ext uri="{FF2B5EF4-FFF2-40B4-BE49-F238E27FC236}">
                  <a16:creationId xmlns:a16="http://schemas.microsoft.com/office/drawing/2014/main" id="{12AF597D-1B9B-3E4A-BAAA-9347F32AAA01}"/>
                </a:ext>
              </a:extLst>
            </p:cNvPr>
            <p:cNvSpPr/>
            <p:nvPr/>
          </p:nvSpPr>
          <p:spPr>
            <a:xfrm>
              <a:off x="1625771" y="2572619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 extrusionOk="0">
                  <a:moveTo>
                    <a:pt x="44382" y="12074"/>
                  </a:moveTo>
                  <a:lnTo>
                    <a:pt x="0" y="0"/>
                  </a:lnTo>
                  <a:lnTo>
                    <a:pt x="26229" y="37774"/>
                  </a:lnTo>
                  <a:lnTo>
                    <a:pt x="44382" y="12074"/>
                  </a:lnTo>
                  <a:close/>
                </a:path>
              </a:pathLst>
            </a:cu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6;p24">
              <a:extLst>
                <a:ext uri="{FF2B5EF4-FFF2-40B4-BE49-F238E27FC236}">
                  <a16:creationId xmlns:a16="http://schemas.microsoft.com/office/drawing/2014/main" id="{CCA92CDB-E072-8E4E-AADE-6E38A7EA3158}"/>
                </a:ext>
              </a:extLst>
            </p:cNvPr>
            <p:cNvSpPr/>
            <p:nvPr/>
          </p:nvSpPr>
          <p:spPr>
            <a:xfrm>
              <a:off x="2260357" y="3515292"/>
              <a:ext cx="274955" cy="0"/>
            </a:xfrm>
            <a:custGeom>
              <a:avLst/>
              <a:gdLst/>
              <a:ahLst/>
              <a:cxnLst/>
              <a:rect l="l" t="t" r="r" b="b"/>
              <a:pathLst>
                <a:path w="274955" h="120000" extrusionOk="0">
                  <a:moveTo>
                    <a:pt x="0" y="0"/>
                  </a:moveTo>
                  <a:lnTo>
                    <a:pt x="274336" y="0"/>
                  </a:lnTo>
                </a:path>
              </a:pathLst>
            </a:cu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7;p24">
              <a:extLst>
                <a:ext uri="{FF2B5EF4-FFF2-40B4-BE49-F238E27FC236}">
                  <a16:creationId xmlns:a16="http://schemas.microsoft.com/office/drawing/2014/main" id="{F919DCB8-6658-BD45-A60F-72A1F3F478D7}"/>
                </a:ext>
              </a:extLst>
            </p:cNvPr>
            <p:cNvSpPr/>
            <p:nvPr/>
          </p:nvSpPr>
          <p:spPr>
            <a:xfrm>
              <a:off x="2534694" y="34995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 extrusionOk="0">
                  <a:moveTo>
                    <a:pt x="0" y="31449"/>
                  </a:moveTo>
                  <a:lnTo>
                    <a:pt x="0" y="0"/>
                  </a:lnTo>
                  <a:lnTo>
                    <a:pt x="43249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38;p24">
              <a:extLst>
                <a:ext uri="{FF2B5EF4-FFF2-40B4-BE49-F238E27FC236}">
                  <a16:creationId xmlns:a16="http://schemas.microsoft.com/office/drawing/2014/main" id="{517C6E22-D3EC-DA42-9B22-2A8E56602D99}"/>
                </a:ext>
              </a:extLst>
            </p:cNvPr>
            <p:cNvSpPr/>
            <p:nvPr/>
          </p:nvSpPr>
          <p:spPr>
            <a:xfrm>
              <a:off x="2534694" y="34995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 extrusionOk="0">
                  <a:moveTo>
                    <a:pt x="0" y="31449"/>
                  </a:moveTo>
                  <a:lnTo>
                    <a:pt x="43249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39;p24">
              <a:extLst>
                <a:ext uri="{FF2B5EF4-FFF2-40B4-BE49-F238E27FC236}">
                  <a16:creationId xmlns:a16="http://schemas.microsoft.com/office/drawing/2014/main" id="{1A26697A-D19D-3549-A424-18C69D28136A}"/>
                </a:ext>
              </a:extLst>
            </p:cNvPr>
            <p:cNvSpPr/>
            <p:nvPr/>
          </p:nvSpPr>
          <p:spPr>
            <a:xfrm>
              <a:off x="1063922" y="1687371"/>
              <a:ext cx="1100770" cy="831307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40;p24">
              <a:extLst>
                <a:ext uri="{FF2B5EF4-FFF2-40B4-BE49-F238E27FC236}">
                  <a16:creationId xmlns:a16="http://schemas.microsoft.com/office/drawing/2014/main" id="{DB2567C1-7852-3748-93A4-D7B4D7C8777E}"/>
                </a:ext>
              </a:extLst>
            </p:cNvPr>
            <p:cNvSpPr/>
            <p:nvPr/>
          </p:nvSpPr>
          <p:spPr>
            <a:xfrm>
              <a:off x="2164693" y="2125958"/>
              <a:ext cx="1242060" cy="1007110"/>
            </a:xfrm>
            <a:custGeom>
              <a:avLst/>
              <a:gdLst/>
              <a:ahLst/>
              <a:cxnLst/>
              <a:rect l="l" t="t" r="r" b="b"/>
              <a:pathLst>
                <a:path w="1242060" h="1007110" extrusionOk="0">
                  <a:moveTo>
                    <a:pt x="0" y="0"/>
                  </a:moveTo>
                  <a:lnTo>
                    <a:pt x="1241999" y="1006810"/>
                  </a:lnTo>
                </a:path>
              </a:pathLst>
            </a:cu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41;p24">
              <a:extLst>
                <a:ext uri="{FF2B5EF4-FFF2-40B4-BE49-F238E27FC236}">
                  <a16:creationId xmlns:a16="http://schemas.microsoft.com/office/drawing/2014/main" id="{6F11C043-4587-3B45-90FB-15055432E9B7}"/>
                </a:ext>
              </a:extLst>
            </p:cNvPr>
            <p:cNvSpPr/>
            <p:nvPr/>
          </p:nvSpPr>
          <p:spPr>
            <a:xfrm>
              <a:off x="3396793" y="3120543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 extrusionOk="0">
                  <a:moveTo>
                    <a:pt x="43474" y="39449"/>
                  </a:moveTo>
                  <a:lnTo>
                    <a:pt x="0" y="24449"/>
                  </a:lnTo>
                  <a:lnTo>
                    <a:pt x="19799" y="0"/>
                  </a:lnTo>
                  <a:lnTo>
                    <a:pt x="43474" y="3944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42;p24">
              <a:extLst>
                <a:ext uri="{FF2B5EF4-FFF2-40B4-BE49-F238E27FC236}">
                  <a16:creationId xmlns:a16="http://schemas.microsoft.com/office/drawing/2014/main" id="{F7A875F8-2090-0B4A-954E-C4DACE803EB0}"/>
                </a:ext>
              </a:extLst>
            </p:cNvPr>
            <p:cNvSpPr/>
            <p:nvPr/>
          </p:nvSpPr>
          <p:spPr>
            <a:xfrm>
              <a:off x="3396793" y="3120543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 extrusionOk="0">
                  <a:moveTo>
                    <a:pt x="0" y="24449"/>
                  </a:moveTo>
                  <a:lnTo>
                    <a:pt x="43474" y="39449"/>
                  </a:lnTo>
                  <a:lnTo>
                    <a:pt x="19799" y="0"/>
                  </a:lnTo>
                  <a:lnTo>
                    <a:pt x="0" y="24449"/>
                  </a:lnTo>
                  <a:close/>
                </a:path>
              </a:pathLst>
            </a:cu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43;p24">
              <a:extLst>
                <a:ext uri="{FF2B5EF4-FFF2-40B4-BE49-F238E27FC236}">
                  <a16:creationId xmlns:a16="http://schemas.microsoft.com/office/drawing/2014/main" id="{46673E12-FE8C-BD4D-A2F0-9780CAAD3163}"/>
                </a:ext>
              </a:extLst>
            </p:cNvPr>
            <p:cNvSpPr/>
            <p:nvPr/>
          </p:nvSpPr>
          <p:spPr>
            <a:xfrm>
              <a:off x="2591794" y="3168768"/>
              <a:ext cx="1718945" cy="693420"/>
            </a:xfrm>
            <a:custGeom>
              <a:avLst/>
              <a:gdLst/>
              <a:ahLst/>
              <a:cxnLst/>
              <a:rect l="l" t="t" r="r" b="b"/>
              <a:pathLst>
                <a:path w="1718945" h="693420" extrusionOk="0">
                  <a:moveTo>
                    <a:pt x="1602896" y="693023"/>
                  </a:moveTo>
                  <a:lnTo>
                    <a:pt x="115499" y="693023"/>
                  </a:lnTo>
                  <a:lnTo>
                    <a:pt x="70537" y="683944"/>
                  </a:lnTo>
                  <a:lnTo>
                    <a:pt x="33824" y="659186"/>
                  </a:lnTo>
                  <a:lnTo>
                    <a:pt x="9074" y="622465"/>
                  </a:lnTo>
                  <a:lnTo>
                    <a:pt x="0" y="577498"/>
                  </a:lnTo>
                  <a:lnTo>
                    <a:pt x="0" y="115524"/>
                  </a:lnTo>
                  <a:lnTo>
                    <a:pt x="9074" y="70558"/>
                  </a:lnTo>
                  <a:lnTo>
                    <a:pt x="33824" y="33837"/>
                  </a:lnTo>
                  <a:lnTo>
                    <a:pt x="70537" y="9078"/>
                  </a:lnTo>
                  <a:lnTo>
                    <a:pt x="115499" y="0"/>
                  </a:lnTo>
                  <a:lnTo>
                    <a:pt x="1602896" y="0"/>
                  </a:lnTo>
                  <a:lnTo>
                    <a:pt x="1647090" y="8796"/>
                  </a:lnTo>
                  <a:lnTo>
                    <a:pt x="1684571" y="33849"/>
                  </a:lnTo>
                  <a:lnTo>
                    <a:pt x="1709602" y="71312"/>
                  </a:lnTo>
                  <a:lnTo>
                    <a:pt x="1718396" y="115524"/>
                  </a:lnTo>
                  <a:lnTo>
                    <a:pt x="1718396" y="577498"/>
                  </a:lnTo>
                  <a:lnTo>
                    <a:pt x="1709321" y="622465"/>
                  </a:lnTo>
                  <a:lnTo>
                    <a:pt x="1684571" y="659186"/>
                  </a:lnTo>
                  <a:lnTo>
                    <a:pt x="1647859" y="683944"/>
                  </a:lnTo>
                  <a:lnTo>
                    <a:pt x="1602896" y="693023"/>
                  </a:lnTo>
                  <a:close/>
                </a:path>
              </a:pathLst>
            </a:custGeom>
            <a:solidFill>
              <a:srgbClr val="A3141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244;p24">
            <a:extLst>
              <a:ext uri="{FF2B5EF4-FFF2-40B4-BE49-F238E27FC236}">
                <a16:creationId xmlns:a16="http://schemas.microsoft.com/office/drawing/2014/main" id="{92A76374-D4E7-E441-9100-C9EF62E8F0A5}"/>
              </a:ext>
            </a:extLst>
          </p:cNvPr>
          <p:cNvSpPr txBox="1"/>
          <p:nvPr/>
        </p:nvSpPr>
        <p:spPr>
          <a:xfrm>
            <a:off x="2867592" y="3395966"/>
            <a:ext cx="1164590" cy="22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 / CD Pipeline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" name="Google Shape;245;p24">
            <a:extLst>
              <a:ext uri="{FF2B5EF4-FFF2-40B4-BE49-F238E27FC236}">
                <a16:creationId xmlns:a16="http://schemas.microsoft.com/office/drawing/2014/main" id="{F4BE1398-9E44-8E47-82B7-9AACF3554AC6}"/>
              </a:ext>
            </a:extLst>
          </p:cNvPr>
          <p:cNvGrpSpPr/>
          <p:nvPr/>
        </p:nvGrpSpPr>
        <p:grpSpPr>
          <a:xfrm>
            <a:off x="3435268" y="2578494"/>
            <a:ext cx="31750" cy="590595"/>
            <a:chOff x="3435268" y="2578494"/>
            <a:chExt cx="31750" cy="590595"/>
          </a:xfrm>
        </p:grpSpPr>
        <p:sp>
          <p:nvSpPr>
            <p:cNvPr id="25" name="Google Shape;246;p24">
              <a:extLst>
                <a:ext uri="{FF2B5EF4-FFF2-40B4-BE49-F238E27FC236}">
                  <a16:creationId xmlns:a16="http://schemas.microsoft.com/office/drawing/2014/main" id="{C646C8C4-1A5D-E843-B4A6-4573ADBA2164}"/>
                </a:ext>
              </a:extLst>
            </p:cNvPr>
            <p:cNvSpPr/>
            <p:nvPr/>
          </p:nvSpPr>
          <p:spPr>
            <a:xfrm>
              <a:off x="3450993" y="2621719"/>
              <a:ext cx="0" cy="547370"/>
            </a:xfrm>
            <a:custGeom>
              <a:avLst/>
              <a:gdLst/>
              <a:ahLst/>
              <a:cxnLst/>
              <a:rect l="l" t="t" r="r" b="b"/>
              <a:pathLst>
                <a:path w="120000" h="547369" extrusionOk="0">
                  <a:moveTo>
                    <a:pt x="0" y="54704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47;p24">
              <a:extLst>
                <a:ext uri="{FF2B5EF4-FFF2-40B4-BE49-F238E27FC236}">
                  <a16:creationId xmlns:a16="http://schemas.microsoft.com/office/drawing/2014/main" id="{506B1957-D319-794A-B284-FBFB59D207CE}"/>
                </a:ext>
              </a:extLst>
            </p:cNvPr>
            <p:cNvSpPr/>
            <p:nvPr/>
          </p:nvSpPr>
          <p:spPr>
            <a:xfrm>
              <a:off x="3435268" y="25784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 extrusionOk="0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48;p24">
              <a:extLst>
                <a:ext uri="{FF2B5EF4-FFF2-40B4-BE49-F238E27FC236}">
                  <a16:creationId xmlns:a16="http://schemas.microsoft.com/office/drawing/2014/main" id="{E90C1C09-9E3C-EE43-9215-E36192F1CFCD}"/>
                </a:ext>
              </a:extLst>
            </p:cNvPr>
            <p:cNvSpPr/>
            <p:nvPr/>
          </p:nvSpPr>
          <p:spPr>
            <a:xfrm>
              <a:off x="3435268" y="25784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 extrusionOk="0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861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A45FD-FBF8-6E46-8551-9D7C4392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(CI/CD) Tools</a:t>
            </a:r>
          </a:p>
        </p:txBody>
      </p:sp>
      <p:sp>
        <p:nvSpPr>
          <p:cNvPr id="3" name="Google Shape;253;p25">
            <a:extLst>
              <a:ext uri="{FF2B5EF4-FFF2-40B4-BE49-F238E27FC236}">
                <a16:creationId xmlns:a16="http://schemas.microsoft.com/office/drawing/2014/main" id="{EC74EF11-5D47-C245-836A-43CFD7223AA7}"/>
              </a:ext>
            </a:extLst>
          </p:cNvPr>
          <p:cNvSpPr/>
          <p:nvPr/>
        </p:nvSpPr>
        <p:spPr>
          <a:xfrm>
            <a:off x="7315185" y="4872027"/>
            <a:ext cx="1752596" cy="16192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55;p25">
            <a:extLst>
              <a:ext uri="{FF2B5EF4-FFF2-40B4-BE49-F238E27FC236}">
                <a16:creationId xmlns:a16="http://schemas.microsoft.com/office/drawing/2014/main" id="{18E6CF83-8EA2-9940-B92C-9D097621C4C8}"/>
              </a:ext>
            </a:extLst>
          </p:cNvPr>
          <p:cNvSpPr txBox="1"/>
          <p:nvPr/>
        </p:nvSpPr>
        <p:spPr>
          <a:xfrm>
            <a:off x="737823" y="1194677"/>
            <a:ext cx="2458085" cy="2059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Решения на VM /  контейнерах в облаке: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Gitlab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256;p25">
            <a:extLst>
              <a:ext uri="{FF2B5EF4-FFF2-40B4-BE49-F238E27FC236}">
                <a16:creationId xmlns:a16="http://schemas.microsoft.com/office/drawing/2014/main" id="{7054CA20-80E9-8F45-9F29-95930A0E311D}"/>
              </a:ext>
            </a:extLst>
          </p:cNvPr>
          <p:cNvSpPr txBox="1"/>
          <p:nvPr/>
        </p:nvSpPr>
        <p:spPr>
          <a:xfrm>
            <a:off x="4317137" y="1194677"/>
            <a:ext cx="2499995" cy="346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Собственные решения  провайдеров: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1057910" lvl="0" indent="0" algn="l" rtl="0">
              <a:lnSpc>
                <a:spcPct val="17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CodeCommit  Code Pipeline  CodeBuild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308610" lvl="0" indent="0" algn="l" rtl="0">
              <a:lnSpc>
                <a:spcPct val="17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Sagemaker Pipelines </a:t>
            </a:r>
            <a:r>
              <a:rPr lang="en-US" sz="1800" b="1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u="sng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DevOps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Cloud Dev Tools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257;p25">
            <a:extLst>
              <a:ext uri="{FF2B5EF4-FFF2-40B4-BE49-F238E27FC236}">
                <a16:creationId xmlns:a16="http://schemas.microsoft.com/office/drawing/2014/main" id="{55545EA4-B4E0-9C48-B4FB-6003F6745CD2}"/>
              </a:ext>
            </a:extLst>
          </p:cNvPr>
          <p:cNvSpPr/>
          <p:nvPr/>
        </p:nvSpPr>
        <p:spPr>
          <a:xfrm>
            <a:off x="1797513" y="3370043"/>
            <a:ext cx="1811546" cy="10978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58;p25">
            <a:extLst>
              <a:ext uri="{FF2B5EF4-FFF2-40B4-BE49-F238E27FC236}">
                <a16:creationId xmlns:a16="http://schemas.microsoft.com/office/drawing/2014/main" id="{59F2F0E5-9086-2D49-9863-0149FA561E45}"/>
              </a:ext>
            </a:extLst>
          </p:cNvPr>
          <p:cNvSpPr/>
          <p:nvPr/>
        </p:nvSpPr>
        <p:spPr>
          <a:xfrm>
            <a:off x="1741621" y="1987445"/>
            <a:ext cx="2077495" cy="11685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oogle Shape;259;p25">
            <a:extLst>
              <a:ext uri="{FF2B5EF4-FFF2-40B4-BE49-F238E27FC236}">
                <a16:creationId xmlns:a16="http://schemas.microsoft.com/office/drawing/2014/main" id="{91A68CA3-2904-CE47-A65B-B7F49BD21475}"/>
              </a:ext>
            </a:extLst>
          </p:cNvPr>
          <p:cNvGrpSpPr/>
          <p:nvPr/>
        </p:nvGrpSpPr>
        <p:grpSpPr>
          <a:xfrm>
            <a:off x="6315212" y="1209172"/>
            <a:ext cx="2299869" cy="2644844"/>
            <a:chOff x="6315212" y="1209172"/>
            <a:chExt cx="2299869" cy="2644844"/>
          </a:xfrm>
        </p:grpSpPr>
        <p:sp>
          <p:nvSpPr>
            <p:cNvPr id="9" name="Google Shape;260;p25">
              <a:extLst>
                <a:ext uri="{FF2B5EF4-FFF2-40B4-BE49-F238E27FC236}">
                  <a16:creationId xmlns:a16="http://schemas.microsoft.com/office/drawing/2014/main" id="{7171A9AE-3285-BB47-BD15-3F36B114F7E4}"/>
                </a:ext>
              </a:extLst>
            </p:cNvPr>
            <p:cNvSpPr/>
            <p:nvPr/>
          </p:nvSpPr>
          <p:spPr>
            <a:xfrm>
              <a:off x="6918836" y="1209172"/>
              <a:ext cx="962022" cy="962023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61;p25">
              <a:extLst>
                <a:ext uri="{FF2B5EF4-FFF2-40B4-BE49-F238E27FC236}">
                  <a16:creationId xmlns:a16="http://schemas.microsoft.com/office/drawing/2014/main" id="{CD0C839B-F240-BD43-B537-F46928D42FB6}"/>
                </a:ext>
              </a:extLst>
            </p:cNvPr>
            <p:cNvSpPr/>
            <p:nvPr/>
          </p:nvSpPr>
          <p:spPr>
            <a:xfrm>
              <a:off x="7653059" y="1822546"/>
              <a:ext cx="962022" cy="857248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62;p25">
              <a:extLst>
                <a:ext uri="{FF2B5EF4-FFF2-40B4-BE49-F238E27FC236}">
                  <a16:creationId xmlns:a16="http://schemas.microsoft.com/office/drawing/2014/main" id="{54AF765C-A19D-1E4A-B724-FD2E13536C2B}"/>
                </a:ext>
              </a:extLst>
            </p:cNvPr>
            <p:cNvSpPr/>
            <p:nvPr/>
          </p:nvSpPr>
          <p:spPr>
            <a:xfrm>
              <a:off x="6884711" y="2333845"/>
              <a:ext cx="962022" cy="962023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63;p25">
              <a:extLst>
                <a:ext uri="{FF2B5EF4-FFF2-40B4-BE49-F238E27FC236}">
                  <a16:creationId xmlns:a16="http://schemas.microsoft.com/office/drawing/2014/main" id="{D829E0E1-4F67-534D-90A3-9E2F403B7C20}"/>
                </a:ext>
              </a:extLst>
            </p:cNvPr>
            <p:cNvSpPr/>
            <p:nvPr/>
          </p:nvSpPr>
          <p:spPr>
            <a:xfrm>
              <a:off x="6315212" y="1924373"/>
              <a:ext cx="653596" cy="65359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64;p25">
              <a:extLst>
                <a:ext uri="{FF2B5EF4-FFF2-40B4-BE49-F238E27FC236}">
                  <a16:creationId xmlns:a16="http://schemas.microsoft.com/office/drawing/2014/main" id="{469674A5-7D20-4542-85CC-4FD6314217CE}"/>
                </a:ext>
              </a:extLst>
            </p:cNvPr>
            <p:cNvSpPr/>
            <p:nvPr/>
          </p:nvSpPr>
          <p:spPr>
            <a:xfrm>
              <a:off x="6684111" y="3308375"/>
              <a:ext cx="1811546" cy="545641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265;p25">
            <a:extLst>
              <a:ext uri="{FF2B5EF4-FFF2-40B4-BE49-F238E27FC236}">
                <a16:creationId xmlns:a16="http://schemas.microsoft.com/office/drawing/2014/main" id="{B3ACA56B-E971-EF49-B358-9E3E6F8EE22E}"/>
              </a:ext>
            </a:extLst>
          </p:cNvPr>
          <p:cNvSpPr/>
          <p:nvPr/>
        </p:nvSpPr>
        <p:spPr>
          <a:xfrm>
            <a:off x="6968786" y="4009242"/>
            <a:ext cx="545648" cy="54564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66;p25">
            <a:extLst>
              <a:ext uri="{FF2B5EF4-FFF2-40B4-BE49-F238E27FC236}">
                <a16:creationId xmlns:a16="http://schemas.microsoft.com/office/drawing/2014/main" id="{99A35B2E-C40D-3942-92AD-C04FE58F66B2}"/>
              </a:ext>
            </a:extLst>
          </p:cNvPr>
          <p:cNvSpPr/>
          <p:nvPr/>
        </p:nvSpPr>
        <p:spPr>
          <a:xfrm>
            <a:off x="7786584" y="4051891"/>
            <a:ext cx="545648" cy="54564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7134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B24F-0105-BB4A-B026-7147C7CF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 одного провайдера - к другому</a:t>
            </a:r>
            <a:endParaRPr lang="en-US" dirty="0"/>
          </a:p>
        </p:txBody>
      </p:sp>
      <p:sp>
        <p:nvSpPr>
          <p:cNvPr id="3" name="Google Shape;272;p28">
            <a:extLst>
              <a:ext uri="{FF2B5EF4-FFF2-40B4-BE49-F238E27FC236}">
                <a16:creationId xmlns:a16="http://schemas.microsoft.com/office/drawing/2014/main" id="{FB5AB065-D48E-C147-8AF3-4842831E4D7A}"/>
              </a:ext>
            </a:extLst>
          </p:cNvPr>
          <p:cNvSpPr txBox="1"/>
          <p:nvPr/>
        </p:nvSpPr>
        <p:spPr>
          <a:xfrm>
            <a:off x="740373" y="1335932"/>
            <a:ext cx="7385684" cy="1987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Сравнени</a:t>
            </a:r>
            <a:r>
              <a:rPr lang="ru-RU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</a:t>
            </a:r>
            <a:r>
              <a:rPr lang="en-US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Соответствия</a:t>
            </a:r>
            <a:r>
              <a:rPr lang="en-US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сервисов</a:t>
            </a:r>
            <a:r>
              <a:rPr lang="en-US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 Terminology Glossary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 Services Mapping for AWS, Azure, GCP, OCI, IBM and Alibaba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Artiﬁcial Intelligence and Machine Learning: AWS vs Azure vs GCP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73163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C59F-6A93-4E4F-BD0F-4B854F877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</a:t>
            </a:r>
            <a:r>
              <a:rPr lang="ru-RU" dirty="0"/>
              <a:t>Платформы облачных провайдеров</a:t>
            </a:r>
            <a:endParaRPr lang="en-US" dirty="0"/>
          </a:p>
        </p:txBody>
      </p:sp>
      <p:sp>
        <p:nvSpPr>
          <p:cNvPr id="3" name="Google Shape;278;p29">
            <a:extLst>
              <a:ext uri="{FF2B5EF4-FFF2-40B4-BE49-F238E27FC236}">
                <a16:creationId xmlns:a16="http://schemas.microsoft.com/office/drawing/2014/main" id="{7A378197-E94A-5E4B-AF22-B602C13E9CDE}"/>
              </a:ext>
            </a:extLst>
          </p:cNvPr>
          <p:cNvSpPr/>
          <p:nvPr/>
        </p:nvSpPr>
        <p:spPr>
          <a:xfrm>
            <a:off x="6384947" y="3013554"/>
            <a:ext cx="1179261" cy="124500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79;p29">
            <a:extLst>
              <a:ext uri="{FF2B5EF4-FFF2-40B4-BE49-F238E27FC236}">
                <a16:creationId xmlns:a16="http://schemas.microsoft.com/office/drawing/2014/main" id="{A495224B-DEB6-0449-AB9A-E3CAC193AD36}"/>
              </a:ext>
            </a:extLst>
          </p:cNvPr>
          <p:cNvSpPr/>
          <p:nvPr/>
        </p:nvSpPr>
        <p:spPr>
          <a:xfrm>
            <a:off x="4277683" y="1823021"/>
            <a:ext cx="1024133" cy="12114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80;p29">
            <a:extLst>
              <a:ext uri="{FF2B5EF4-FFF2-40B4-BE49-F238E27FC236}">
                <a16:creationId xmlns:a16="http://schemas.microsoft.com/office/drawing/2014/main" id="{00C44C7D-0FD3-7D4C-939D-B200BE17F6B4}"/>
              </a:ext>
            </a:extLst>
          </p:cNvPr>
          <p:cNvSpPr/>
          <p:nvPr/>
        </p:nvSpPr>
        <p:spPr>
          <a:xfrm>
            <a:off x="925259" y="1212997"/>
            <a:ext cx="3153488" cy="162600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81;p29">
            <a:extLst>
              <a:ext uri="{FF2B5EF4-FFF2-40B4-BE49-F238E27FC236}">
                <a16:creationId xmlns:a16="http://schemas.microsoft.com/office/drawing/2014/main" id="{193F9446-04AD-8D4F-BE7D-6DCFF15D6F3B}"/>
              </a:ext>
            </a:extLst>
          </p:cNvPr>
          <p:cNvSpPr txBox="1"/>
          <p:nvPr/>
        </p:nvSpPr>
        <p:spPr>
          <a:xfrm>
            <a:off x="3735494" y="3076406"/>
            <a:ext cx="195326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Google Vertex AI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282;p29">
            <a:extLst>
              <a:ext uri="{FF2B5EF4-FFF2-40B4-BE49-F238E27FC236}">
                <a16:creationId xmlns:a16="http://schemas.microsoft.com/office/drawing/2014/main" id="{01164ADC-7F05-AA44-9491-C132AF438F31}"/>
              </a:ext>
            </a:extLst>
          </p:cNvPr>
          <p:cNvSpPr txBox="1"/>
          <p:nvPr/>
        </p:nvSpPr>
        <p:spPr>
          <a:xfrm>
            <a:off x="6533684" y="4331379"/>
            <a:ext cx="111887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Azure ML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24163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B72E-8449-5D45-B4B6-CA5DCD16F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Lens</a:t>
            </a:r>
          </a:p>
        </p:txBody>
      </p:sp>
      <p:sp>
        <p:nvSpPr>
          <p:cNvPr id="3" name="Google Shape;287;p30">
            <a:extLst>
              <a:ext uri="{FF2B5EF4-FFF2-40B4-BE49-F238E27FC236}">
                <a16:creationId xmlns:a16="http://schemas.microsoft.com/office/drawing/2014/main" id="{A7D76733-F44E-7741-BA67-F58CC869DBB7}"/>
              </a:ext>
            </a:extLst>
          </p:cNvPr>
          <p:cNvSpPr/>
          <p:nvPr/>
        </p:nvSpPr>
        <p:spPr>
          <a:xfrm>
            <a:off x="1660934" y="998497"/>
            <a:ext cx="5822113" cy="387346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89;p30">
            <a:extLst>
              <a:ext uri="{FF2B5EF4-FFF2-40B4-BE49-F238E27FC236}">
                <a16:creationId xmlns:a16="http://schemas.microsoft.com/office/drawing/2014/main" id="{B9020F3A-6F98-F847-830D-B041E0896E1B}"/>
              </a:ext>
            </a:extLst>
          </p:cNvPr>
          <p:cNvSpPr txBox="1"/>
          <p:nvPr/>
        </p:nvSpPr>
        <p:spPr>
          <a:xfrm>
            <a:off x="175349" y="4448731"/>
            <a:ext cx="283527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https://docs.aws.amazon.com/wellarchitected/late </a:t>
            </a:r>
            <a:r>
              <a:rPr lang="en-US" sz="100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st/machine-learning-lens/machine-learning-lens.ht </a:t>
            </a:r>
            <a:r>
              <a:rPr lang="en-US" sz="100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ml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5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05EF-7127-E74B-804B-2D5E0C78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Принципы и лучшие практики провайдеров</a:t>
            </a:r>
            <a:endParaRPr lang="en-US" dirty="0"/>
          </a:p>
        </p:txBody>
      </p:sp>
      <p:sp>
        <p:nvSpPr>
          <p:cNvPr id="3" name="Google Shape;295;p31">
            <a:extLst>
              <a:ext uri="{FF2B5EF4-FFF2-40B4-BE49-F238E27FC236}">
                <a16:creationId xmlns:a16="http://schemas.microsoft.com/office/drawing/2014/main" id="{63B3D01F-A8F5-8744-A840-0063A187D1BE}"/>
              </a:ext>
            </a:extLst>
          </p:cNvPr>
          <p:cNvSpPr txBox="1"/>
          <p:nvPr/>
        </p:nvSpPr>
        <p:spPr>
          <a:xfrm>
            <a:off x="500550" y="1426624"/>
            <a:ext cx="8097377" cy="284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79095" marR="0" lvl="0" indent="-3670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36294" marR="508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MLOps - Continuous delivery and automation pipelines </a:t>
            </a:r>
            <a:r>
              <a:rPr lang="en-US" sz="1600" b="1" dirty="0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1" u="sng" dirty="0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machine learning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79095" marR="0" lvl="0" indent="-3670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Microsoft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endParaRPr sz="1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3629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MLOps with Azure Machine Learning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79095" marR="0" lvl="0" indent="-36703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Amazon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3629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 Learning Lens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41302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47459-09E5-7D4A-9A6A-3DA1DD47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Yandex Cloud</a:t>
            </a:r>
          </a:p>
        </p:txBody>
      </p:sp>
    </p:spTree>
    <p:extLst>
      <p:ext uri="{BB962C8B-B14F-4D97-AF65-F5344CB8AC3E}">
        <p14:creationId xmlns:p14="http://schemas.microsoft.com/office/powerpoint/2010/main" val="815029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302D5-2907-E94F-82A4-6E286FC8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Сервисы </a:t>
            </a:r>
            <a:r>
              <a:rPr lang="en-US" dirty="0"/>
              <a:t>Yandex Cloud</a:t>
            </a:r>
          </a:p>
        </p:txBody>
      </p:sp>
      <p:sp>
        <p:nvSpPr>
          <p:cNvPr id="3" name="Google Shape;317;p34">
            <a:extLst>
              <a:ext uri="{FF2B5EF4-FFF2-40B4-BE49-F238E27FC236}">
                <a16:creationId xmlns:a16="http://schemas.microsoft.com/office/drawing/2014/main" id="{964377B2-1D80-2D43-B95E-2A9CB5040033}"/>
              </a:ext>
            </a:extLst>
          </p:cNvPr>
          <p:cNvSpPr/>
          <p:nvPr/>
        </p:nvSpPr>
        <p:spPr>
          <a:xfrm>
            <a:off x="308381" y="1354079"/>
            <a:ext cx="8552637" cy="314713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51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Ops</a:t>
            </a:r>
            <a:br>
              <a:rPr lang="en-US" dirty="0"/>
            </a:br>
            <a:r>
              <a:rPr lang="ru-RU" sz="2400" dirty="0"/>
              <a:t>Облачные провайдеры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Google Shape;209;p48">
            <a:extLst>
              <a:ext uri="{FF2B5EF4-FFF2-40B4-BE49-F238E27FC236}">
                <a16:creationId xmlns:a16="http://schemas.microsoft.com/office/drawing/2014/main" id="{4A80EACE-EEC7-D542-8DED-09554DB4AE2B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302D5-2907-E94F-82A4-6E286FC8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Сервисы </a:t>
            </a:r>
            <a:r>
              <a:rPr lang="en-US" dirty="0"/>
              <a:t>Yandex Cloud</a:t>
            </a:r>
          </a:p>
        </p:txBody>
      </p:sp>
      <p:grpSp>
        <p:nvGrpSpPr>
          <p:cNvPr id="4" name="Google Shape;323;p35">
            <a:extLst>
              <a:ext uri="{FF2B5EF4-FFF2-40B4-BE49-F238E27FC236}">
                <a16:creationId xmlns:a16="http://schemas.microsoft.com/office/drawing/2014/main" id="{B78CA793-A366-3448-B6A8-7D862684B903}"/>
              </a:ext>
            </a:extLst>
          </p:cNvPr>
          <p:cNvGrpSpPr/>
          <p:nvPr/>
        </p:nvGrpSpPr>
        <p:grpSpPr>
          <a:xfrm>
            <a:off x="112100" y="1360429"/>
            <a:ext cx="8909050" cy="3147137"/>
            <a:chOff x="27199" y="1195329"/>
            <a:chExt cx="8909050" cy="3147137"/>
          </a:xfrm>
        </p:grpSpPr>
        <p:sp>
          <p:nvSpPr>
            <p:cNvPr id="5" name="Google Shape;324;p35">
              <a:extLst>
                <a:ext uri="{FF2B5EF4-FFF2-40B4-BE49-F238E27FC236}">
                  <a16:creationId xmlns:a16="http://schemas.microsoft.com/office/drawing/2014/main" id="{3145AC2E-177F-704A-ABCF-8E56C157BD6D}"/>
                </a:ext>
              </a:extLst>
            </p:cNvPr>
            <p:cNvSpPr/>
            <p:nvPr/>
          </p:nvSpPr>
          <p:spPr>
            <a:xfrm>
              <a:off x="225250" y="1195329"/>
              <a:ext cx="8552637" cy="3147137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25;p35">
              <a:extLst>
                <a:ext uri="{FF2B5EF4-FFF2-40B4-BE49-F238E27FC236}">
                  <a16:creationId xmlns:a16="http://schemas.microsoft.com/office/drawing/2014/main" id="{59348F78-316A-DB45-BE73-C3BD342564D7}"/>
                </a:ext>
              </a:extLst>
            </p:cNvPr>
            <p:cNvSpPr/>
            <p:nvPr/>
          </p:nvSpPr>
          <p:spPr>
            <a:xfrm>
              <a:off x="27199" y="1497471"/>
              <a:ext cx="8909050" cy="2800985"/>
            </a:xfrm>
            <a:custGeom>
              <a:avLst/>
              <a:gdLst/>
              <a:ahLst/>
              <a:cxnLst/>
              <a:rect l="l" t="t" r="r" b="b"/>
              <a:pathLst>
                <a:path w="8909050" h="2800985" extrusionOk="0">
                  <a:moveTo>
                    <a:pt x="3118343" y="317249"/>
                  </a:moveTo>
                  <a:lnTo>
                    <a:pt x="3120182" y="300923"/>
                  </a:lnTo>
                  <a:lnTo>
                    <a:pt x="3125638" y="284812"/>
                  </a:lnTo>
                  <a:lnTo>
                    <a:pt x="3162823" y="237963"/>
                  </a:lnTo>
                  <a:lnTo>
                    <a:pt x="3204074" y="208168"/>
                  </a:lnTo>
                  <a:lnTo>
                    <a:pt x="3257665" y="179708"/>
                  </a:lnTo>
                  <a:lnTo>
                    <a:pt x="3322885" y="152743"/>
                  </a:lnTo>
                  <a:lnTo>
                    <a:pt x="3359634" y="139872"/>
                  </a:lnTo>
                  <a:lnTo>
                    <a:pt x="3399025" y="127433"/>
                  </a:lnTo>
                  <a:lnTo>
                    <a:pt x="3440967" y="115449"/>
                  </a:lnTo>
                  <a:lnTo>
                    <a:pt x="3485374" y="103937"/>
                  </a:lnTo>
                  <a:lnTo>
                    <a:pt x="3532155" y="92920"/>
                  </a:lnTo>
                  <a:lnTo>
                    <a:pt x="3581222" y="82415"/>
                  </a:lnTo>
                  <a:lnTo>
                    <a:pt x="3632487" y="72444"/>
                  </a:lnTo>
                  <a:lnTo>
                    <a:pt x="3685859" y="63026"/>
                  </a:lnTo>
                  <a:lnTo>
                    <a:pt x="3741252" y="54181"/>
                  </a:lnTo>
                  <a:lnTo>
                    <a:pt x="3798576" y="45929"/>
                  </a:lnTo>
                  <a:lnTo>
                    <a:pt x="3857742" y="38290"/>
                  </a:lnTo>
                  <a:lnTo>
                    <a:pt x="3918661" y="31284"/>
                  </a:lnTo>
                  <a:lnTo>
                    <a:pt x="3981245" y="24931"/>
                  </a:lnTo>
                  <a:lnTo>
                    <a:pt x="4045404" y="19250"/>
                  </a:lnTo>
                  <a:lnTo>
                    <a:pt x="4111051" y="14262"/>
                  </a:lnTo>
                  <a:lnTo>
                    <a:pt x="4178096" y="9987"/>
                  </a:lnTo>
                  <a:lnTo>
                    <a:pt x="4246451" y="6445"/>
                  </a:lnTo>
                  <a:lnTo>
                    <a:pt x="4316027" y="3655"/>
                  </a:lnTo>
                  <a:lnTo>
                    <a:pt x="4386734" y="1637"/>
                  </a:lnTo>
                  <a:lnTo>
                    <a:pt x="4458485" y="412"/>
                  </a:lnTo>
                  <a:lnTo>
                    <a:pt x="4531190" y="0"/>
                  </a:lnTo>
                  <a:lnTo>
                    <a:pt x="4603896" y="412"/>
                  </a:lnTo>
                  <a:lnTo>
                    <a:pt x="4675647" y="1637"/>
                  </a:lnTo>
                  <a:lnTo>
                    <a:pt x="4746354" y="3655"/>
                  </a:lnTo>
                  <a:lnTo>
                    <a:pt x="4815930" y="6445"/>
                  </a:lnTo>
                  <a:lnTo>
                    <a:pt x="4884284" y="9987"/>
                  </a:lnTo>
                  <a:lnTo>
                    <a:pt x="4951330" y="14262"/>
                  </a:lnTo>
                  <a:lnTo>
                    <a:pt x="5016976" y="19250"/>
                  </a:lnTo>
                  <a:lnTo>
                    <a:pt x="5081136" y="24931"/>
                  </a:lnTo>
                  <a:lnTo>
                    <a:pt x="5143720" y="31284"/>
                  </a:lnTo>
                  <a:lnTo>
                    <a:pt x="5204639" y="38290"/>
                  </a:lnTo>
                  <a:lnTo>
                    <a:pt x="5263805" y="45929"/>
                  </a:lnTo>
                  <a:lnTo>
                    <a:pt x="5321129" y="54181"/>
                  </a:lnTo>
                  <a:lnTo>
                    <a:pt x="5376521" y="63026"/>
                  </a:lnTo>
                  <a:lnTo>
                    <a:pt x="5429894" y="72444"/>
                  </a:lnTo>
                  <a:lnTo>
                    <a:pt x="5481159" y="82415"/>
                  </a:lnTo>
                  <a:lnTo>
                    <a:pt x="5530226" y="92920"/>
                  </a:lnTo>
                  <a:lnTo>
                    <a:pt x="5577007" y="103937"/>
                  </a:lnTo>
                  <a:lnTo>
                    <a:pt x="5621413" y="115449"/>
                  </a:lnTo>
                  <a:lnTo>
                    <a:pt x="5663356" y="127433"/>
                  </a:lnTo>
                  <a:lnTo>
                    <a:pt x="5702747" y="139872"/>
                  </a:lnTo>
                  <a:lnTo>
                    <a:pt x="5739496" y="152743"/>
                  </a:lnTo>
                  <a:lnTo>
                    <a:pt x="5804716" y="179708"/>
                  </a:lnTo>
                  <a:lnTo>
                    <a:pt x="5858307" y="208168"/>
                  </a:lnTo>
                  <a:lnTo>
                    <a:pt x="5899558" y="237963"/>
                  </a:lnTo>
                  <a:lnTo>
                    <a:pt x="5927758" y="268935"/>
                  </a:lnTo>
                  <a:lnTo>
                    <a:pt x="5944038" y="317249"/>
                  </a:lnTo>
                  <a:lnTo>
                    <a:pt x="5927758" y="365563"/>
                  </a:lnTo>
                  <a:lnTo>
                    <a:pt x="5899558" y="396534"/>
                  </a:lnTo>
                  <a:lnTo>
                    <a:pt x="5858307" y="426330"/>
                  </a:lnTo>
                  <a:lnTo>
                    <a:pt x="5804716" y="454790"/>
                  </a:lnTo>
                  <a:lnTo>
                    <a:pt x="5739496" y="481754"/>
                  </a:lnTo>
                  <a:lnTo>
                    <a:pt x="5702747" y="494626"/>
                  </a:lnTo>
                  <a:lnTo>
                    <a:pt x="5663356" y="507064"/>
                  </a:lnTo>
                  <a:lnTo>
                    <a:pt x="5621413" y="519049"/>
                  </a:lnTo>
                  <a:lnTo>
                    <a:pt x="5577007" y="530560"/>
                  </a:lnTo>
                  <a:lnTo>
                    <a:pt x="5530226" y="541578"/>
                  </a:lnTo>
                  <a:lnTo>
                    <a:pt x="5481159" y="552083"/>
                  </a:lnTo>
                  <a:lnTo>
                    <a:pt x="5429894" y="562054"/>
                  </a:lnTo>
                  <a:lnTo>
                    <a:pt x="5376521" y="571472"/>
                  </a:lnTo>
                  <a:lnTo>
                    <a:pt x="5321129" y="580317"/>
                  </a:lnTo>
                  <a:lnTo>
                    <a:pt x="5263805" y="588569"/>
                  </a:lnTo>
                  <a:lnTo>
                    <a:pt x="5204639" y="596208"/>
                  </a:lnTo>
                  <a:lnTo>
                    <a:pt x="5143720" y="603214"/>
                  </a:lnTo>
                  <a:lnTo>
                    <a:pt x="5081136" y="609567"/>
                  </a:lnTo>
                  <a:lnTo>
                    <a:pt x="5016976" y="615248"/>
                  </a:lnTo>
                  <a:lnTo>
                    <a:pt x="4951330" y="620235"/>
                  </a:lnTo>
                  <a:lnTo>
                    <a:pt x="4884284" y="624510"/>
                  </a:lnTo>
                  <a:lnTo>
                    <a:pt x="4815930" y="628053"/>
                  </a:lnTo>
                  <a:lnTo>
                    <a:pt x="4746354" y="630843"/>
                  </a:lnTo>
                  <a:lnTo>
                    <a:pt x="4675647" y="632860"/>
                  </a:lnTo>
                  <a:lnTo>
                    <a:pt x="4603896" y="634085"/>
                  </a:lnTo>
                  <a:lnTo>
                    <a:pt x="4531190" y="634498"/>
                  </a:lnTo>
                  <a:lnTo>
                    <a:pt x="4458485" y="634085"/>
                  </a:lnTo>
                  <a:lnTo>
                    <a:pt x="4386734" y="632860"/>
                  </a:lnTo>
                  <a:lnTo>
                    <a:pt x="4316027" y="630843"/>
                  </a:lnTo>
                  <a:lnTo>
                    <a:pt x="4246451" y="628053"/>
                  </a:lnTo>
                  <a:lnTo>
                    <a:pt x="4178096" y="624510"/>
                  </a:lnTo>
                  <a:lnTo>
                    <a:pt x="4111051" y="620235"/>
                  </a:lnTo>
                  <a:lnTo>
                    <a:pt x="4045404" y="615248"/>
                  </a:lnTo>
                  <a:lnTo>
                    <a:pt x="3981245" y="609567"/>
                  </a:lnTo>
                  <a:lnTo>
                    <a:pt x="3918661" y="603214"/>
                  </a:lnTo>
                  <a:lnTo>
                    <a:pt x="3857742" y="596208"/>
                  </a:lnTo>
                  <a:lnTo>
                    <a:pt x="3798576" y="588569"/>
                  </a:lnTo>
                  <a:lnTo>
                    <a:pt x="3741252" y="580317"/>
                  </a:lnTo>
                  <a:lnTo>
                    <a:pt x="3685859" y="571472"/>
                  </a:lnTo>
                  <a:lnTo>
                    <a:pt x="3632487" y="562054"/>
                  </a:lnTo>
                  <a:lnTo>
                    <a:pt x="3581222" y="552083"/>
                  </a:lnTo>
                  <a:lnTo>
                    <a:pt x="3532155" y="541578"/>
                  </a:lnTo>
                  <a:lnTo>
                    <a:pt x="3485374" y="530560"/>
                  </a:lnTo>
                  <a:lnTo>
                    <a:pt x="3440967" y="519049"/>
                  </a:lnTo>
                  <a:lnTo>
                    <a:pt x="3399025" y="507064"/>
                  </a:lnTo>
                  <a:lnTo>
                    <a:pt x="3359634" y="494626"/>
                  </a:lnTo>
                  <a:lnTo>
                    <a:pt x="3322885" y="481754"/>
                  </a:lnTo>
                  <a:lnTo>
                    <a:pt x="3257665" y="454790"/>
                  </a:lnTo>
                  <a:lnTo>
                    <a:pt x="3204074" y="426330"/>
                  </a:lnTo>
                  <a:lnTo>
                    <a:pt x="3162823" y="396534"/>
                  </a:lnTo>
                  <a:lnTo>
                    <a:pt x="3134622" y="365563"/>
                  </a:lnTo>
                  <a:lnTo>
                    <a:pt x="3120182" y="333574"/>
                  </a:lnTo>
                  <a:lnTo>
                    <a:pt x="3118343" y="317249"/>
                  </a:lnTo>
                  <a:close/>
                </a:path>
                <a:path w="8909050" h="2800985" extrusionOk="0">
                  <a:moveTo>
                    <a:pt x="3106893" y="1705146"/>
                  </a:moveTo>
                  <a:lnTo>
                    <a:pt x="3108732" y="1688822"/>
                  </a:lnTo>
                  <a:lnTo>
                    <a:pt x="3114188" y="1672711"/>
                  </a:lnTo>
                  <a:lnTo>
                    <a:pt x="3151373" y="1625865"/>
                  </a:lnTo>
                  <a:lnTo>
                    <a:pt x="3192624" y="1596070"/>
                  </a:lnTo>
                  <a:lnTo>
                    <a:pt x="3246215" y="1567611"/>
                  </a:lnTo>
                  <a:lnTo>
                    <a:pt x="3311435" y="1540646"/>
                  </a:lnTo>
                  <a:lnTo>
                    <a:pt x="3348184" y="1527774"/>
                  </a:lnTo>
                  <a:lnTo>
                    <a:pt x="3387575" y="1515336"/>
                  </a:lnTo>
                  <a:lnTo>
                    <a:pt x="3429517" y="1503351"/>
                  </a:lnTo>
                  <a:lnTo>
                    <a:pt x="3473924" y="1491840"/>
                  </a:lnTo>
                  <a:lnTo>
                    <a:pt x="3520705" y="1480822"/>
                  </a:lnTo>
                  <a:lnTo>
                    <a:pt x="3569772" y="1470317"/>
                  </a:lnTo>
                  <a:lnTo>
                    <a:pt x="3621037" y="1460345"/>
                  </a:lnTo>
                  <a:lnTo>
                    <a:pt x="3674409" y="1450927"/>
                  </a:lnTo>
                  <a:lnTo>
                    <a:pt x="3729802" y="1442081"/>
                  </a:lnTo>
                  <a:lnTo>
                    <a:pt x="3787126" y="1433829"/>
                  </a:lnTo>
                  <a:lnTo>
                    <a:pt x="3846292" y="1426189"/>
                  </a:lnTo>
                  <a:lnTo>
                    <a:pt x="3907211" y="1419183"/>
                  </a:lnTo>
                  <a:lnTo>
                    <a:pt x="3969795" y="1412829"/>
                  </a:lnTo>
                  <a:lnTo>
                    <a:pt x="4033954" y="1407149"/>
                  </a:lnTo>
                  <a:lnTo>
                    <a:pt x="4099601" y="1402161"/>
                  </a:lnTo>
                  <a:lnTo>
                    <a:pt x="4166646" y="1397885"/>
                  </a:lnTo>
                  <a:lnTo>
                    <a:pt x="4235001" y="1394343"/>
                  </a:lnTo>
                  <a:lnTo>
                    <a:pt x="4304577" y="1391552"/>
                  </a:lnTo>
                  <a:lnTo>
                    <a:pt x="4375284" y="1389535"/>
                  </a:lnTo>
                  <a:lnTo>
                    <a:pt x="4447035" y="1388310"/>
                  </a:lnTo>
                  <a:lnTo>
                    <a:pt x="4519740" y="1387897"/>
                  </a:lnTo>
                  <a:lnTo>
                    <a:pt x="4592446" y="1388310"/>
                  </a:lnTo>
                  <a:lnTo>
                    <a:pt x="4664197" y="1389535"/>
                  </a:lnTo>
                  <a:lnTo>
                    <a:pt x="4734904" y="1391552"/>
                  </a:lnTo>
                  <a:lnTo>
                    <a:pt x="4804480" y="1394343"/>
                  </a:lnTo>
                  <a:lnTo>
                    <a:pt x="4872834" y="1397885"/>
                  </a:lnTo>
                  <a:lnTo>
                    <a:pt x="4939880" y="1402161"/>
                  </a:lnTo>
                  <a:lnTo>
                    <a:pt x="5005526" y="1407149"/>
                  </a:lnTo>
                  <a:lnTo>
                    <a:pt x="5069686" y="1412829"/>
                  </a:lnTo>
                  <a:lnTo>
                    <a:pt x="5132270" y="1419183"/>
                  </a:lnTo>
                  <a:lnTo>
                    <a:pt x="5193189" y="1426189"/>
                  </a:lnTo>
                  <a:lnTo>
                    <a:pt x="5252355" y="1433829"/>
                  </a:lnTo>
                  <a:lnTo>
                    <a:pt x="5309679" y="1442081"/>
                  </a:lnTo>
                  <a:lnTo>
                    <a:pt x="5365071" y="1450927"/>
                  </a:lnTo>
                  <a:lnTo>
                    <a:pt x="5418444" y="1460345"/>
                  </a:lnTo>
                  <a:lnTo>
                    <a:pt x="5469709" y="1470317"/>
                  </a:lnTo>
                  <a:lnTo>
                    <a:pt x="5518776" y="1480822"/>
                  </a:lnTo>
                  <a:lnTo>
                    <a:pt x="5565557" y="1491840"/>
                  </a:lnTo>
                  <a:lnTo>
                    <a:pt x="5609963" y="1503351"/>
                  </a:lnTo>
                  <a:lnTo>
                    <a:pt x="5651906" y="1515336"/>
                  </a:lnTo>
                  <a:lnTo>
                    <a:pt x="5691297" y="1527774"/>
                  </a:lnTo>
                  <a:lnTo>
                    <a:pt x="5728046" y="1540646"/>
                  </a:lnTo>
                  <a:lnTo>
                    <a:pt x="5793266" y="1567611"/>
                  </a:lnTo>
                  <a:lnTo>
                    <a:pt x="5846857" y="1596070"/>
                  </a:lnTo>
                  <a:lnTo>
                    <a:pt x="5888108" y="1625865"/>
                  </a:lnTo>
                  <a:lnTo>
                    <a:pt x="5916308" y="1656835"/>
                  </a:lnTo>
                  <a:lnTo>
                    <a:pt x="5932588" y="1705146"/>
                  </a:lnTo>
                  <a:lnTo>
                    <a:pt x="5916308" y="1753463"/>
                  </a:lnTo>
                  <a:lnTo>
                    <a:pt x="5888108" y="1784436"/>
                  </a:lnTo>
                  <a:lnTo>
                    <a:pt x="5846857" y="1814232"/>
                  </a:lnTo>
                  <a:lnTo>
                    <a:pt x="5793266" y="1842692"/>
                  </a:lnTo>
                  <a:lnTo>
                    <a:pt x="5728046" y="1869657"/>
                  </a:lnTo>
                  <a:lnTo>
                    <a:pt x="5691297" y="1882529"/>
                  </a:lnTo>
                  <a:lnTo>
                    <a:pt x="5651906" y="1894967"/>
                  </a:lnTo>
                  <a:lnTo>
                    <a:pt x="5609963" y="1906951"/>
                  </a:lnTo>
                  <a:lnTo>
                    <a:pt x="5565557" y="1918462"/>
                  </a:lnTo>
                  <a:lnTo>
                    <a:pt x="5518776" y="1929480"/>
                  </a:lnTo>
                  <a:lnTo>
                    <a:pt x="5469709" y="1939984"/>
                  </a:lnTo>
                  <a:lnTo>
                    <a:pt x="5418444" y="1949955"/>
                  </a:lnTo>
                  <a:lnTo>
                    <a:pt x="5365071" y="1959373"/>
                  </a:lnTo>
                  <a:lnTo>
                    <a:pt x="5309679" y="1968218"/>
                  </a:lnTo>
                  <a:lnTo>
                    <a:pt x="5252355" y="1976469"/>
                  </a:lnTo>
                  <a:lnTo>
                    <a:pt x="5193189" y="1984108"/>
                  </a:lnTo>
                  <a:lnTo>
                    <a:pt x="5132270" y="1991113"/>
                  </a:lnTo>
                  <a:lnTo>
                    <a:pt x="5069686" y="1997466"/>
                  </a:lnTo>
                  <a:lnTo>
                    <a:pt x="5005526" y="2003146"/>
                  </a:lnTo>
                  <a:lnTo>
                    <a:pt x="4939880" y="2008134"/>
                  </a:lnTo>
                  <a:lnTo>
                    <a:pt x="4872834" y="2012408"/>
                  </a:lnTo>
                  <a:lnTo>
                    <a:pt x="4804480" y="2015951"/>
                  </a:lnTo>
                  <a:lnTo>
                    <a:pt x="4734904" y="2018740"/>
                  </a:lnTo>
                  <a:lnTo>
                    <a:pt x="4664197" y="2020758"/>
                  </a:lnTo>
                  <a:lnTo>
                    <a:pt x="4592446" y="2021983"/>
                  </a:lnTo>
                  <a:lnTo>
                    <a:pt x="4519740" y="2022395"/>
                  </a:lnTo>
                  <a:lnTo>
                    <a:pt x="4447035" y="2021983"/>
                  </a:lnTo>
                  <a:lnTo>
                    <a:pt x="4375284" y="2020758"/>
                  </a:lnTo>
                  <a:lnTo>
                    <a:pt x="4304577" y="2018740"/>
                  </a:lnTo>
                  <a:lnTo>
                    <a:pt x="4235001" y="2015951"/>
                  </a:lnTo>
                  <a:lnTo>
                    <a:pt x="4166646" y="2012408"/>
                  </a:lnTo>
                  <a:lnTo>
                    <a:pt x="4099601" y="2008134"/>
                  </a:lnTo>
                  <a:lnTo>
                    <a:pt x="4033954" y="2003146"/>
                  </a:lnTo>
                  <a:lnTo>
                    <a:pt x="3969795" y="1997466"/>
                  </a:lnTo>
                  <a:lnTo>
                    <a:pt x="3907211" y="1991113"/>
                  </a:lnTo>
                  <a:lnTo>
                    <a:pt x="3846292" y="1984108"/>
                  </a:lnTo>
                  <a:lnTo>
                    <a:pt x="3787126" y="1976469"/>
                  </a:lnTo>
                  <a:lnTo>
                    <a:pt x="3729802" y="1968218"/>
                  </a:lnTo>
                  <a:lnTo>
                    <a:pt x="3674409" y="1959373"/>
                  </a:lnTo>
                  <a:lnTo>
                    <a:pt x="3621037" y="1949955"/>
                  </a:lnTo>
                  <a:lnTo>
                    <a:pt x="3569772" y="1939984"/>
                  </a:lnTo>
                  <a:lnTo>
                    <a:pt x="3520705" y="1929480"/>
                  </a:lnTo>
                  <a:lnTo>
                    <a:pt x="3473924" y="1918462"/>
                  </a:lnTo>
                  <a:lnTo>
                    <a:pt x="3429517" y="1906951"/>
                  </a:lnTo>
                  <a:lnTo>
                    <a:pt x="3387575" y="1894967"/>
                  </a:lnTo>
                  <a:lnTo>
                    <a:pt x="3348184" y="1882529"/>
                  </a:lnTo>
                  <a:lnTo>
                    <a:pt x="3311435" y="1869657"/>
                  </a:lnTo>
                  <a:lnTo>
                    <a:pt x="3246215" y="1842692"/>
                  </a:lnTo>
                  <a:lnTo>
                    <a:pt x="3192624" y="1814232"/>
                  </a:lnTo>
                  <a:lnTo>
                    <a:pt x="3151373" y="1784436"/>
                  </a:lnTo>
                  <a:lnTo>
                    <a:pt x="3123172" y="1753463"/>
                  </a:lnTo>
                  <a:lnTo>
                    <a:pt x="3108732" y="1721473"/>
                  </a:lnTo>
                  <a:lnTo>
                    <a:pt x="3106893" y="1705146"/>
                  </a:lnTo>
                  <a:close/>
                </a:path>
                <a:path w="8909050" h="2800985" extrusionOk="0">
                  <a:moveTo>
                    <a:pt x="6083262" y="389499"/>
                  </a:moveTo>
                  <a:lnTo>
                    <a:pt x="6085101" y="373173"/>
                  </a:lnTo>
                  <a:lnTo>
                    <a:pt x="6090557" y="357062"/>
                  </a:lnTo>
                  <a:lnTo>
                    <a:pt x="6127742" y="310213"/>
                  </a:lnTo>
                  <a:lnTo>
                    <a:pt x="6168993" y="280418"/>
                  </a:lnTo>
                  <a:lnTo>
                    <a:pt x="6222584" y="251958"/>
                  </a:lnTo>
                  <a:lnTo>
                    <a:pt x="6287804" y="224993"/>
                  </a:lnTo>
                  <a:lnTo>
                    <a:pt x="6324553" y="212122"/>
                  </a:lnTo>
                  <a:lnTo>
                    <a:pt x="6363944" y="199683"/>
                  </a:lnTo>
                  <a:lnTo>
                    <a:pt x="6405886" y="187699"/>
                  </a:lnTo>
                  <a:lnTo>
                    <a:pt x="6450293" y="176187"/>
                  </a:lnTo>
                  <a:lnTo>
                    <a:pt x="6497074" y="165169"/>
                  </a:lnTo>
                  <a:lnTo>
                    <a:pt x="6546141" y="154665"/>
                  </a:lnTo>
                  <a:lnTo>
                    <a:pt x="6597406" y="144694"/>
                  </a:lnTo>
                  <a:lnTo>
                    <a:pt x="6650778" y="135276"/>
                  </a:lnTo>
                  <a:lnTo>
                    <a:pt x="6706171" y="126431"/>
                  </a:lnTo>
                  <a:lnTo>
                    <a:pt x="6763495" y="118179"/>
                  </a:lnTo>
                  <a:lnTo>
                    <a:pt x="6822661" y="110540"/>
                  </a:lnTo>
                  <a:lnTo>
                    <a:pt x="6883580" y="103534"/>
                  </a:lnTo>
                  <a:lnTo>
                    <a:pt x="6946164" y="97180"/>
                  </a:lnTo>
                  <a:lnTo>
                    <a:pt x="7010323" y="91500"/>
                  </a:lnTo>
                  <a:lnTo>
                    <a:pt x="7075970" y="86512"/>
                  </a:lnTo>
                  <a:lnTo>
                    <a:pt x="7143015" y="82237"/>
                  </a:lnTo>
                  <a:lnTo>
                    <a:pt x="7211370" y="78695"/>
                  </a:lnTo>
                  <a:lnTo>
                    <a:pt x="7280946" y="75905"/>
                  </a:lnTo>
                  <a:lnTo>
                    <a:pt x="7351653" y="73887"/>
                  </a:lnTo>
                  <a:lnTo>
                    <a:pt x="7423404" y="72662"/>
                  </a:lnTo>
                  <a:lnTo>
                    <a:pt x="7496109" y="72249"/>
                  </a:lnTo>
                  <a:lnTo>
                    <a:pt x="7568815" y="72662"/>
                  </a:lnTo>
                  <a:lnTo>
                    <a:pt x="7640566" y="73887"/>
                  </a:lnTo>
                  <a:lnTo>
                    <a:pt x="7711273" y="75905"/>
                  </a:lnTo>
                  <a:lnTo>
                    <a:pt x="7780849" y="78695"/>
                  </a:lnTo>
                  <a:lnTo>
                    <a:pt x="7849203" y="82237"/>
                  </a:lnTo>
                  <a:lnTo>
                    <a:pt x="7916249" y="86512"/>
                  </a:lnTo>
                  <a:lnTo>
                    <a:pt x="7981895" y="91500"/>
                  </a:lnTo>
                  <a:lnTo>
                    <a:pt x="8046055" y="97180"/>
                  </a:lnTo>
                  <a:lnTo>
                    <a:pt x="8108639" y="103534"/>
                  </a:lnTo>
                  <a:lnTo>
                    <a:pt x="8169558" y="110540"/>
                  </a:lnTo>
                  <a:lnTo>
                    <a:pt x="8228724" y="118179"/>
                  </a:lnTo>
                  <a:lnTo>
                    <a:pt x="8286048" y="126431"/>
                  </a:lnTo>
                  <a:lnTo>
                    <a:pt x="8341440" y="135276"/>
                  </a:lnTo>
                  <a:lnTo>
                    <a:pt x="8394813" y="144694"/>
                  </a:lnTo>
                  <a:lnTo>
                    <a:pt x="8446078" y="154665"/>
                  </a:lnTo>
                  <a:lnTo>
                    <a:pt x="8495145" y="165169"/>
                  </a:lnTo>
                  <a:lnTo>
                    <a:pt x="8541926" y="176187"/>
                  </a:lnTo>
                  <a:lnTo>
                    <a:pt x="8586332" y="187699"/>
                  </a:lnTo>
                  <a:lnTo>
                    <a:pt x="8628275" y="199683"/>
                  </a:lnTo>
                  <a:lnTo>
                    <a:pt x="8667666" y="212122"/>
                  </a:lnTo>
                  <a:lnTo>
                    <a:pt x="8704415" y="224993"/>
                  </a:lnTo>
                  <a:lnTo>
                    <a:pt x="8769635" y="251958"/>
                  </a:lnTo>
                  <a:lnTo>
                    <a:pt x="8823226" y="280418"/>
                  </a:lnTo>
                  <a:lnTo>
                    <a:pt x="8864477" y="310213"/>
                  </a:lnTo>
                  <a:lnTo>
                    <a:pt x="8892677" y="341185"/>
                  </a:lnTo>
                  <a:lnTo>
                    <a:pt x="8908957" y="389499"/>
                  </a:lnTo>
                  <a:lnTo>
                    <a:pt x="8892677" y="437813"/>
                  </a:lnTo>
                  <a:lnTo>
                    <a:pt x="8864477" y="468784"/>
                  </a:lnTo>
                  <a:lnTo>
                    <a:pt x="8823226" y="498580"/>
                  </a:lnTo>
                  <a:lnTo>
                    <a:pt x="8769635" y="527040"/>
                  </a:lnTo>
                  <a:lnTo>
                    <a:pt x="8704415" y="554004"/>
                  </a:lnTo>
                  <a:lnTo>
                    <a:pt x="8667666" y="566876"/>
                  </a:lnTo>
                  <a:lnTo>
                    <a:pt x="8628275" y="579314"/>
                  </a:lnTo>
                  <a:lnTo>
                    <a:pt x="8586332" y="591299"/>
                  </a:lnTo>
                  <a:lnTo>
                    <a:pt x="8541926" y="602810"/>
                  </a:lnTo>
                  <a:lnTo>
                    <a:pt x="8495145" y="613828"/>
                  </a:lnTo>
                  <a:lnTo>
                    <a:pt x="8446078" y="624332"/>
                  </a:lnTo>
                  <a:lnTo>
                    <a:pt x="8394813" y="634304"/>
                  </a:lnTo>
                  <a:lnTo>
                    <a:pt x="8341440" y="643722"/>
                  </a:lnTo>
                  <a:lnTo>
                    <a:pt x="8286048" y="652567"/>
                  </a:lnTo>
                  <a:lnTo>
                    <a:pt x="8228724" y="660819"/>
                  </a:lnTo>
                  <a:lnTo>
                    <a:pt x="8169558" y="668458"/>
                  </a:lnTo>
                  <a:lnTo>
                    <a:pt x="8108639" y="675464"/>
                  </a:lnTo>
                  <a:lnTo>
                    <a:pt x="8046055" y="681817"/>
                  </a:lnTo>
                  <a:lnTo>
                    <a:pt x="7981895" y="687497"/>
                  </a:lnTo>
                  <a:lnTo>
                    <a:pt x="7916249" y="692485"/>
                  </a:lnTo>
                  <a:lnTo>
                    <a:pt x="7849203" y="696760"/>
                  </a:lnTo>
                  <a:lnTo>
                    <a:pt x="7780849" y="700303"/>
                  </a:lnTo>
                  <a:lnTo>
                    <a:pt x="7711273" y="703093"/>
                  </a:lnTo>
                  <a:lnTo>
                    <a:pt x="7640566" y="705110"/>
                  </a:lnTo>
                  <a:lnTo>
                    <a:pt x="7568815" y="706335"/>
                  </a:lnTo>
                  <a:lnTo>
                    <a:pt x="7496109" y="706748"/>
                  </a:lnTo>
                  <a:lnTo>
                    <a:pt x="7423404" y="706335"/>
                  </a:lnTo>
                  <a:lnTo>
                    <a:pt x="7351653" y="705110"/>
                  </a:lnTo>
                  <a:lnTo>
                    <a:pt x="7280946" y="703093"/>
                  </a:lnTo>
                  <a:lnTo>
                    <a:pt x="7211370" y="700303"/>
                  </a:lnTo>
                  <a:lnTo>
                    <a:pt x="7143015" y="696760"/>
                  </a:lnTo>
                  <a:lnTo>
                    <a:pt x="7075970" y="692485"/>
                  </a:lnTo>
                  <a:lnTo>
                    <a:pt x="7010323" y="687497"/>
                  </a:lnTo>
                  <a:lnTo>
                    <a:pt x="6946164" y="681817"/>
                  </a:lnTo>
                  <a:lnTo>
                    <a:pt x="6883580" y="675464"/>
                  </a:lnTo>
                  <a:lnTo>
                    <a:pt x="6822661" y="668458"/>
                  </a:lnTo>
                  <a:lnTo>
                    <a:pt x="6763495" y="660819"/>
                  </a:lnTo>
                  <a:lnTo>
                    <a:pt x="6706171" y="652567"/>
                  </a:lnTo>
                  <a:lnTo>
                    <a:pt x="6650778" y="643722"/>
                  </a:lnTo>
                  <a:lnTo>
                    <a:pt x="6597406" y="634304"/>
                  </a:lnTo>
                  <a:lnTo>
                    <a:pt x="6546141" y="624332"/>
                  </a:lnTo>
                  <a:lnTo>
                    <a:pt x="6497074" y="613828"/>
                  </a:lnTo>
                  <a:lnTo>
                    <a:pt x="6450293" y="602810"/>
                  </a:lnTo>
                  <a:lnTo>
                    <a:pt x="6405886" y="591299"/>
                  </a:lnTo>
                  <a:lnTo>
                    <a:pt x="6363944" y="579314"/>
                  </a:lnTo>
                  <a:lnTo>
                    <a:pt x="6324553" y="566876"/>
                  </a:lnTo>
                  <a:lnTo>
                    <a:pt x="6287804" y="554004"/>
                  </a:lnTo>
                  <a:lnTo>
                    <a:pt x="6222584" y="527040"/>
                  </a:lnTo>
                  <a:lnTo>
                    <a:pt x="6168993" y="498580"/>
                  </a:lnTo>
                  <a:lnTo>
                    <a:pt x="6127742" y="468784"/>
                  </a:lnTo>
                  <a:lnTo>
                    <a:pt x="6099541" y="437813"/>
                  </a:lnTo>
                  <a:lnTo>
                    <a:pt x="6085101" y="405824"/>
                  </a:lnTo>
                  <a:lnTo>
                    <a:pt x="6083262" y="389499"/>
                  </a:lnTo>
                  <a:close/>
                </a:path>
                <a:path w="8909050" h="2800985" extrusionOk="0">
                  <a:moveTo>
                    <a:pt x="48999" y="389499"/>
                  </a:moveTo>
                  <a:lnTo>
                    <a:pt x="50838" y="373173"/>
                  </a:lnTo>
                  <a:lnTo>
                    <a:pt x="56294" y="357062"/>
                  </a:lnTo>
                  <a:lnTo>
                    <a:pt x="93480" y="310213"/>
                  </a:lnTo>
                  <a:lnTo>
                    <a:pt x="134731" y="280418"/>
                  </a:lnTo>
                  <a:lnTo>
                    <a:pt x="188322" y="251958"/>
                  </a:lnTo>
                  <a:lnTo>
                    <a:pt x="253542" y="224993"/>
                  </a:lnTo>
                  <a:lnTo>
                    <a:pt x="290292" y="212122"/>
                  </a:lnTo>
                  <a:lnTo>
                    <a:pt x="329682" y="199683"/>
                  </a:lnTo>
                  <a:lnTo>
                    <a:pt x="371625" y="187699"/>
                  </a:lnTo>
                  <a:lnTo>
                    <a:pt x="416032" y="176187"/>
                  </a:lnTo>
                  <a:lnTo>
                    <a:pt x="462813" y="165169"/>
                  </a:lnTo>
                  <a:lnTo>
                    <a:pt x="511880" y="154665"/>
                  </a:lnTo>
                  <a:lnTo>
                    <a:pt x="563145" y="144694"/>
                  </a:lnTo>
                  <a:lnTo>
                    <a:pt x="616518" y="135276"/>
                  </a:lnTo>
                  <a:lnTo>
                    <a:pt x="671910" y="126431"/>
                  </a:lnTo>
                  <a:lnTo>
                    <a:pt x="729234" y="118179"/>
                  </a:lnTo>
                  <a:lnTo>
                    <a:pt x="788400" y="110540"/>
                  </a:lnTo>
                  <a:lnTo>
                    <a:pt x="849319" y="103534"/>
                  </a:lnTo>
                  <a:lnTo>
                    <a:pt x="911903" y="97180"/>
                  </a:lnTo>
                  <a:lnTo>
                    <a:pt x="976063" y="91500"/>
                  </a:lnTo>
                  <a:lnTo>
                    <a:pt x="1041709" y="86512"/>
                  </a:lnTo>
                  <a:lnTo>
                    <a:pt x="1108754" y="82237"/>
                  </a:lnTo>
                  <a:lnTo>
                    <a:pt x="1177109" y="78695"/>
                  </a:lnTo>
                  <a:lnTo>
                    <a:pt x="1246684" y="75905"/>
                  </a:lnTo>
                  <a:lnTo>
                    <a:pt x="1317391" y="73887"/>
                  </a:lnTo>
                  <a:lnTo>
                    <a:pt x="1389142" y="72662"/>
                  </a:lnTo>
                  <a:lnTo>
                    <a:pt x="1461847" y="72249"/>
                  </a:lnTo>
                  <a:lnTo>
                    <a:pt x="1534551" y="72662"/>
                  </a:lnTo>
                  <a:lnTo>
                    <a:pt x="1606302" y="73887"/>
                  </a:lnTo>
                  <a:lnTo>
                    <a:pt x="1677009" y="75905"/>
                  </a:lnTo>
                  <a:lnTo>
                    <a:pt x="1746584" y="78695"/>
                  </a:lnTo>
                  <a:lnTo>
                    <a:pt x="1814939" y="82237"/>
                  </a:lnTo>
                  <a:lnTo>
                    <a:pt x="1881984" y="86512"/>
                  </a:lnTo>
                  <a:lnTo>
                    <a:pt x="1947631" y="91500"/>
                  </a:lnTo>
                  <a:lnTo>
                    <a:pt x="2011790" y="97180"/>
                  </a:lnTo>
                  <a:lnTo>
                    <a:pt x="2074374" y="103534"/>
                  </a:lnTo>
                  <a:lnTo>
                    <a:pt x="2135293" y="110540"/>
                  </a:lnTo>
                  <a:lnTo>
                    <a:pt x="2194459" y="118179"/>
                  </a:lnTo>
                  <a:lnTo>
                    <a:pt x="2251783" y="126431"/>
                  </a:lnTo>
                  <a:lnTo>
                    <a:pt x="2307175" y="135276"/>
                  </a:lnTo>
                  <a:lnTo>
                    <a:pt x="2360548" y="144694"/>
                  </a:lnTo>
                  <a:lnTo>
                    <a:pt x="2411813" y="154665"/>
                  </a:lnTo>
                  <a:lnTo>
                    <a:pt x="2460880" y="165169"/>
                  </a:lnTo>
                  <a:lnTo>
                    <a:pt x="2507661" y="176187"/>
                  </a:lnTo>
                  <a:lnTo>
                    <a:pt x="2552068" y="187699"/>
                  </a:lnTo>
                  <a:lnTo>
                    <a:pt x="2594011" y="199683"/>
                  </a:lnTo>
                  <a:lnTo>
                    <a:pt x="2633401" y="212122"/>
                  </a:lnTo>
                  <a:lnTo>
                    <a:pt x="2670151" y="224993"/>
                  </a:lnTo>
                  <a:lnTo>
                    <a:pt x="2735372" y="251958"/>
                  </a:lnTo>
                  <a:lnTo>
                    <a:pt x="2788962" y="280418"/>
                  </a:lnTo>
                  <a:lnTo>
                    <a:pt x="2830214" y="310213"/>
                  </a:lnTo>
                  <a:lnTo>
                    <a:pt x="2858415" y="341185"/>
                  </a:lnTo>
                  <a:lnTo>
                    <a:pt x="2874694" y="389499"/>
                  </a:lnTo>
                  <a:lnTo>
                    <a:pt x="2858415" y="437813"/>
                  </a:lnTo>
                  <a:lnTo>
                    <a:pt x="2830214" y="468784"/>
                  </a:lnTo>
                  <a:lnTo>
                    <a:pt x="2788962" y="498580"/>
                  </a:lnTo>
                  <a:lnTo>
                    <a:pt x="2735372" y="527040"/>
                  </a:lnTo>
                  <a:lnTo>
                    <a:pt x="2670151" y="554004"/>
                  </a:lnTo>
                  <a:lnTo>
                    <a:pt x="2633401" y="566876"/>
                  </a:lnTo>
                  <a:lnTo>
                    <a:pt x="2594011" y="579314"/>
                  </a:lnTo>
                  <a:lnTo>
                    <a:pt x="2552068" y="591299"/>
                  </a:lnTo>
                  <a:lnTo>
                    <a:pt x="2507661" y="602810"/>
                  </a:lnTo>
                  <a:lnTo>
                    <a:pt x="2460880" y="613828"/>
                  </a:lnTo>
                  <a:lnTo>
                    <a:pt x="2411813" y="624332"/>
                  </a:lnTo>
                  <a:lnTo>
                    <a:pt x="2360548" y="634304"/>
                  </a:lnTo>
                  <a:lnTo>
                    <a:pt x="2307175" y="643722"/>
                  </a:lnTo>
                  <a:lnTo>
                    <a:pt x="2251783" y="652567"/>
                  </a:lnTo>
                  <a:lnTo>
                    <a:pt x="2194459" y="660819"/>
                  </a:lnTo>
                  <a:lnTo>
                    <a:pt x="2135293" y="668458"/>
                  </a:lnTo>
                  <a:lnTo>
                    <a:pt x="2074374" y="675464"/>
                  </a:lnTo>
                  <a:lnTo>
                    <a:pt x="2011790" y="681817"/>
                  </a:lnTo>
                  <a:lnTo>
                    <a:pt x="1947631" y="687497"/>
                  </a:lnTo>
                  <a:lnTo>
                    <a:pt x="1881984" y="692485"/>
                  </a:lnTo>
                  <a:lnTo>
                    <a:pt x="1814939" y="696760"/>
                  </a:lnTo>
                  <a:lnTo>
                    <a:pt x="1746584" y="700303"/>
                  </a:lnTo>
                  <a:lnTo>
                    <a:pt x="1677009" y="703093"/>
                  </a:lnTo>
                  <a:lnTo>
                    <a:pt x="1606302" y="705110"/>
                  </a:lnTo>
                  <a:lnTo>
                    <a:pt x="1534551" y="706335"/>
                  </a:lnTo>
                  <a:lnTo>
                    <a:pt x="1461847" y="706748"/>
                  </a:lnTo>
                  <a:lnTo>
                    <a:pt x="1389142" y="706335"/>
                  </a:lnTo>
                  <a:lnTo>
                    <a:pt x="1317391" y="705110"/>
                  </a:lnTo>
                  <a:lnTo>
                    <a:pt x="1246684" y="703093"/>
                  </a:lnTo>
                  <a:lnTo>
                    <a:pt x="1177109" y="700303"/>
                  </a:lnTo>
                  <a:lnTo>
                    <a:pt x="1108754" y="696760"/>
                  </a:lnTo>
                  <a:lnTo>
                    <a:pt x="1041709" y="692485"/>
                  </a:lnTo>
                  <a:lnTo>
                    <a:pt x="976063" y="687497"/>
                  </a:lnTo>
                  <a:lnTo>
                    <a:pt x="911903" y="681817"/>
                  </a:lnTo>
                  <a:lnTo>
                    <a:pt x="849319" y="675464"/>
                  </a:lnTo>
                  <a:lnTo>
                    <a:pt x="788400" y="668458"/>
                  </a:lnTo>
                  <a:lnTo>
                    <a:pt x="729234" y="660819"/>
                  </a:lnTo>
                  <a:lnTo>
                    <a:pt x="671910" y="652567"/>
                  </a:lnTo>
                  <a:lnTo>
                    <a:pt x="616518" y="643722"/>
                  </a:lnTo>
                  <a:lnTo>
                    <a:pt x="563145" y="634304"/>
                  </a:lnTo>
                  <a:lnTo>
                    <a:pt x="511880" y="624332"/>
                  </a:lnTo>
                  <a:lnTo>
                    <a:pt x="462813" y="613828"/>
                  </a:lnTo>
                  <a:lnTo>
                    <a:pt x="416032" y="602810"/>
                  </a:lnTo>
                  <a:lnTo>
                    <a:pt x="371625" y="591299"/>
                  </a:lnTo>
                  <a:lnTo>
                    <a:pt x="329682" y="579314"/>
                  </a:lnTo>
                  <a:lnTo>
                    <a:pt x="290292" y="566876"/>
                  </a:lnTo>
                  <a:lnTo>
                    <a:pt x="253542" y="554004"/>
                  </a:lnTo>
                  <a:lnTo>
                    <a:pt x="188322" y="527040"/>
                  </a:lnTo>
                  <a:lnTo>
                    <a:pt x="134731" y="498580"/>
                  </a:lnTo>
                  <a:lnTo>
                    <a:pt x="93480" y="468784"/>
                  </a:lnTo>
                  <a:lnTo>
                    <a:pt x="65279" y="437813"/>
                  </a:lnTo>
                  <a:lnTo>
                    <a:pt x="50838" y="405824"/>
                  </a:lnTo>
                  <a:lnTo>
                    <a:pt x="48999" y="389499"/>
                  </a:lnTo>
                  <a:close/>
                </a:path>
                <a:path w="8909050" h="2800985" extrusionOk="0">
                  <a:moveTo>
                    <a:pt x="0" y="1023997"/>
                  </a:moveTo>
                  <a:lnTo>
                    <a:pt x="1838" y="1007672"/>
                  </a:lnTo>
                  <a:lnTo>
                    <a:pt x="7294" y="991561"/>
                  </a:lnTo>
                  <a:lnTo>
                    <a:pt x="44480" y="944712"/>
                  </a:lnTo>
                  <a:lnTo>
                    <a:pt x="85731" y="914916"/>
                  </a:lnTo>
                  <a:lnTo>
                    <a:pt x="139322" y="886457"/>
                  </a:lnTo>
                  <a:lnTo>
                    <a:pt x="204542" y="859492"/>
                  </a:lnTo>
                  <a:lnTo>
                    <a:pt x="241292" y="846620"/>
                  </a:lnTo>
                  <a:lnTo>
                    <a:pt x="280682" y="834182"/>
                  </a:lnTo>
                  <a:lnTo>
                    <a:pt x="322625" y="822197"/>
                  </a:lnTo>
                  <a:lnTo>
                    <a:pt x="367032" y="810686"/>
                  </a:lnTo>
                  <a:lnTo>
                    <a:pt x="413813" y="799668"/>
                  </a:lnTo>
                  <a:lnTo>
                    <a:pt x="462880" y="789164"/>
                  </a:lnTo>
                  <a:lnTo>
                    <a:pt x="514145" y="779192"/>
                  </a:lnTo>
                  <a:lnTo>
                    <a:pt x="567518" y="769774"/>
                  </a:lnTo>
                  <a:lnTo>
                    <a:pt x="622911" y="760929"/>
                  </a:lnTo>
                  <a:lnTo>
                    <a:pt x="680234" y="752677"/>
                  </a:lnTo>
                  <a:lnTo>
                    <a:pt x="739400" y="745038"/>
                  </a:lnTo>
                  <a:lnTo>
                    <a:pt x="800319" y="738032"/>
                  </a:lnTo>
                  <a:lnTo>
                    <a:pt x="862903" y="731679"/>
                  </a:lnTo>
                  <a:lnTo>
                    <a:pt x="927063" y="725999"/>
                  </a:lnTo>
                  <a:lnTo>
                    <a:pt x="992709" y="721011"/>
                  </a:lnTo>
                  <a:lnTo>
                    <a:pt x="1059754" y="716736"/>
                  </a:lnTo>
                  <a:lnTo>
                    <a:pt x="1128109" y="713193"/>
                  </a:lnTo>
                  <a:lnTo>
                    <a:pt x="1197684" y="710403"/>
                  </a:lnTo>
                  <a:lnTo>
                    <a:pt x="1268391" y="708386"/>
                  </a:lnTo>
                  <a:lnTo>
                    <a:pt x="1340142" y="707161"/>
                  </a:lnTo>
                  <a:lnTo>
                    <a:pt x="1412847" y="706748"/>
                  </a:lnTo>
                  <a:lnTo>
                    <a:pt x="1485552" y="707161"/>
                  </a:lnTo>
                  <a:lnTo>
                    <a:pt x="1557302" y="708386"/>
                  </a:lnTo>
                  <a:lnTo>
                    <a:pt x="1628009" y="710403"/>
                  </a:lnTo>
                  <a:lnTo>
                    <a:pt x="1697584" y="713193"/>
                  </a:lnTo>
                  <a:lnTo>
                    <a:pt x="1765939" y="716736"/>
                  </a:lnTo>
                  <a:lnTo>
                    <a:pt x="1832984" y="721011"/>
                  </a:lnTo>
                  <a:lnTo>
                    <a:pt x="1898631" y="725999"/>
                  </a:lnTo>
                  <a:lnTo>
                    <a:pt x="1962790" y="731679"/>
                  </a:lnTo>
                  <a:lnTo>
                    <a:pt x="2025374" y="738032"/>
                  </a:lnTo>
                  <a:lnTo>
                    <a:pt x="2086293" y="745038"/>
                  </a:lnTo>
                  <a:lnTo>
                    <a:pt x="2145459" y="752677"/>
                  </a:lnTo>
                  <a:lnTo>
                    <a:pt x="2202783" y="760929"/>
                  </a:lnTo>
                  <a:lnTo>
                    <a:pt x="2258175" y="769774"/>
                  </a:lnTo>
                  <a:lnTo>
                    <a:pt x="2311548" y="779192"/>
                  </a:lnTo>
                  <a:lnTo>
                    <a:pt x="2362813" y="789164"/>
                  </a:lnTo>
                  <a:lnTo>
                    <a:pt x="2411880" y="799668"/>
                  </a:lnTo>
                  <a:lnTo>
                    <a:pt x="2458662" y="810686"/>
                  </a:lnTo>
                  <a:lnTo>
                    <a:pt x="2503068" y="822197"/>
                  </a:lnTo>
                  <a:lnTo>
                    <a:pt x="2545011" y="834182"/>
                  </a:lnTo>
                  <a:lnTo>
                    <a:pt x="2584402" y="846620"/>
                  </a:lnTo>
                  <a:lnTo>
                    <a:pt x="2621151" y="859492"/>
                  </a:lnTo>
                  <a:lnTo>
                    <a:pt x="2686372" y="886457"/>
                  </a:lnTo>
                  <a:lnTo>
                    <a:pt x="2739963" y="914916"/>
                  </a:lnTo>
                  <a:lnTo>
                    <a:pt x="2781214" y="944712"/>
                  </a:lnTo>
                  <a:lnTo>
                    <a:pt x="2809415" y="975683"/>
                  </a:lnTo>
                  <a:lnTo>
                    <a:pt x="2825694" y="1023997"/>
                  </a:lnTo>
                  <a:lnTo>
                    <a:pt x="2809415" y="1072309"/>
                  </a:lnTo>
                  <a:lnTo>
                    <a:pt x="2781214" y="1103279"/>
                  </a:lnTo>
                  <a:lnTo>
                    <a:pt x="2739963" y="1133073"/>
                  </a:lnTo>
                  <a:lnTo>
                    <a:pt x="2686372" y="1161533"/>
                  </a:lnTo>
                  <a:lnTo>
                    <a:pt x="2621151" y="1188497"/>
                  </a:lnTo>
                  <a:lnTo>
                    <a:pt x="2584402" y="1201369"/>
                  </a:lnTo>
                  <a:lnTo>
                    <a:pt x="2545011" y="1213807"/>
                  </a:lnTo>
                  <a:lnTo>
                    <a:pt x="2503068" y="1225792"/>
                  </a:lnTo>
                  <a:lnTo>
                    <a:pt x="2458662" y="1237304"/>
                  </a:lnTo>
                  <a:lnTo>
                    <a:pt x="2411880" y="1248322"/>
                  </a:lnTo>
                  <a:lnTo>
                    <a:pt x="2362813" y="1258827"/>
                  </a:lnTo>
                  <a:lnTo>
                    <a:pt x="2311548" y="1268798"/>
                  </a:lnTo>
                  <a:lnTo>
                    <a:pt x="2258175" y="1278217"/>
                  </a:lnTo>
                  <a:lnTo>
                    <a:pt x="2202783" y="1287062"/>
                  </a:lnTo>
                  <a:lnTo>
                    <a:pt x="2145459" y="1295315"/>
                  </a:lnTo>
                  <a:lnTo>
                    <a:pt x="2086293" y="1302954"/>
                  </a:lnTo>
                  <a:lnTo>
                    <a:pt x="2025374" y="1309960"/>
                  </a:lnTo>
                  <a:lnTo>
                    <a:pt x="1962790" y="1316314"/>
                  </a:lnTo>
                  <a:lnTo>
                    <a:pt x="1898631" y="1321995"/>
                  </a:lnTo>
                  <a:lnTo>
                    <a:pt x="1832984" y="1326983"/>
                  </a:lnTo>
                  <a:lnTo>
                    <a:pt x="1765939" y="1331258"/>
                  </a:lnTo>
                  <a:lnTo>
                    <a:pt x="1697584" y="1334801"/>
                  </a:lnTo>
                  <a:lnTo>
                    <a:pt x="1628009" y="1337591"/>
                  </a:lnTo>
                  <a:lnTo>
                    <a:pt x="1557302" y="1339609"/>
                  </a:lnTo>
                  <a:lnTo>
                    <a:pt x="1485552" y="1340834"/>
                  </a:lnTo>
                  <a:lnTo>
                    <a:pt x="1412847" y="1341247"/>
                  </a:lnTo>
                  <a:lnTo>
                    <a:pt x="1340142" y="1340834"/>
                  </a:lnTo>
                  <a:lnTo>
                    <a:pt x="1268391" y="1339609"/>
                  </a:lnTo>
                  <a:lnTo>
                    <a:pt x="1197684" y="1337591"/>
                  </a:lnTo>
                  <a:lnTo>
                    <a:pt x="1128109" y="1334801"/>
                  </a:lnTo>
                  <a:lnTo>
                    <a:pt x="1059754" y="1331258"/>
                  </a:lnTo>
                  <a:lnTo>
                    <a:pt x="992709" y="1326983"/>
                  </a:lnTo>
                  <a:lnTo>
                    <a:pt x="927063" y="1321995"/>
                  </a:lnTo>
                  <a:lnTo>
                    <a:pt x="862903" y="1316314"/>
                  </a:lnTo>
                  <a:lnTo>
                    <a:pt x="800319" y="1309960"/>
                  </a:lnTo>
                  <a:lnTo>
                    <a:pt x="739400" y="1302954"/>
                  </a:lnTo>
                  <a:lnTo>
                    <a:pt x="680234" y="1295315"/>
                  </a:lnTo>
                  <a:lnTo>
                    <a:pt x="622911" y="1287062"/>
                  </a:lnTo>
                  <a:lnTo>
                    <a:pt x="567518" y="1278217"/>
                  </a:lnTo>
                  <a:lnTo>
                    <a:pt x="514145" y="1268798"/>
                  </a:lnTo>
                  <a:lnTo>
                    <a:pt x="462880" y="1258827"/>
                  </a:lnTo>
                  <a:lnTo>
                    <a:pt x="413813" y="1248322"/>
                  </a:lnTo>
                  <a:lnTo>
                    <a:pt x="367032" y="1237304"/>
                  </a:lnTo>
                  <a:lnTo>
                    <a:pt x="322625" y="1225792"/>
                  </a:lnTo>
                  <a:lnTo>
                    <a:pt x="280682" y="1213807"/>
                  </a:lnTo>
                  <a:lnTo>
                    <a:pt x="241292" y="1201369"/>
                  </a:lnTo>
                  <a:lnTo>
                    <a:pt x="204542" y="1188497"/>
                  </a:lnTo>
                  <a:lnTo>
                    <a:pt x="139322" y="1161533"/>
                  </a:lnTo>
                  <a:lnTo>
                    <a:pt x="85731" y="1133073"/>
                  </a:lnTo>
                  <a:lnTo>
                    <a:pt x="44480" y="1103279"/>
                  </a:lnTo>
                  <a:lnTo>
                    <a:pt x="16279" y="1072309"/>
                  </a:lnTo>
                  <a:lnTo>
                    <a:pt x="1838" y="1040322"/>
                  </a:lnTo>
                  <a:lnTo>
                    <a:pt x="0" y="1023997"/>
                  </a:lnTo>
                  <a:close/>
                </a:path>
                <a:path w="8909050" h="2800985" extrusionOk="0">
                  <a:moveTo>
                    <a:pt x="29699" y="2483694"/>
                  </a:moveTo>
                  <a:lnTo>
                    <a:pt x="31538" y="2467370"/>
                  </a:lnTo>
                  <a:lnTo>
                    <a:pt x="36994" y="2451260"/>
                  </a:lnTo>
                  <a:lnTo>
                    <a:pt x="74180" y="2404413"/>
                  </a:lnTo>
                  <a:lnTo>
                    <a:pt x="115431" y="2374618"/>
                  </a:lnTo>
                  <a:lnTo>
                    <a:pt x="169022" y="2346159"/>
                  </a:lnTo>
                  <a:lnTo>
                    <a:pt x="234242" y="2319195"/>
                  </a:lnTo>
                  <a:lnTo>
                    <a:pt x="270992" y="2306323"/>
                  </a:lnTo>
                  <a:lnTo>
                    <a:pt x="310382" y="2293884"/>
                  </a:lnTo>
                  <a:lnTo>
                    <a:pt x="352325" y="2281900"/>
                  </a:lnTo>
                  <a:lnTo>
                    <a:pt x="396732" y="2270388"/>
                  </a:lnTo>
                  <a:lnTo>
                    <a:pt x="443513" y="2259370"/>
                  </a:lnTo>
                  <a:lnTo>
                    <a:pt x="492580" y="2248865"/>
                  </a:lnTo>
                  <a:lnTo>
                    <a:pt x="543845" y="2238893"/>
                  </a:lnTo>
                  <a:lnTo>
                    <a:pt x="597218" y="2229475"/>
                  </a:lnTo>
                  <a:lnTo>
                    <a:pt x="652611" y="2220630"/>
                  </a:lnTo>
                  <a:lnTo>
                    <a:pt x="709934" y="2212377"/>
                  </a:lnTo>
                  <a:lnTo>
                    <a:pt x="769100" y="2204738"/>
                  </a:lnTo>
                  <a:lnTo>
                    <a:pt x="830019" y="2197731"/>
                  </a:lnTo>
                  <a:lnTo>
                    <a:pt x="892603" y="2191378"/>
                  </a:lnTo>
                  <a:lnTo>
                    <a:pt x="956763" y="2185697"/>
                  </a:lnTo>
                  <a:lnTo>
                    <a:pt x="1022409" y="2180709"/>
                  </a:lnTo>
                  <a:lnTo>
                    <a:pt x="1089454" y="2176434"/>
                  </a:lnTo>
                  <a:lnTo>
                    <a:pt x="1157809" y="2172891"/>
                  </a:lnTo>
                  <a:lnTo>
                    <a:pt x="1227384" y="2170101"/>
                  </a:lnTo>
                  <a:lnTo>
                    <a:pt x="1298091" y="2168083"/>
                  </a:lnTo>
                  <a:lnTo>
                    <a:pt x="1369842" y="2166858"/>
                  </a:lnTo>
                  <a:lnTo>
                    <a:pt x="1442547" y="2166445"/>
                  </a:lnTo>
                  <a:lnTo>
                    <a:pt x="1515251" y="2166858"/>
                  </a:lnTo>
                  <a:lnTo>
                    <a:pt x="1587002" y="2168083"/>
                  </a:lnTo>
                  <a:lnTo>
                    <a:pt x="1657709" y="2170101"/>
                  </a:lnTo>
                  <a:lnTo>
                    <a:pt x="1727284" y="2172891"/>
                  </a:lnTo>
                  <a:lnTo>
                    <a:pt x="1795639" y="2176434"/>
                  </a:lnTo>
                  <a:lnTo>
                    <a:pt x="1862684" y="2180709"/>
                  </a:lnTo>
                  <a:lnTo>
                    <a:pt x="1928331" y="2185697"/>
                  </a:lnTo>
                  <a:lnTo>
                    <a:pt x="1992490" y="2191378"/>
                  </a:lnTo>
                  <a:lnTo>
                    <a:pt x="2055074" y="2197731"/>
                  </a:lnTo>
                  <a:lnTo>
                    <a:pt x="2115993" y="2204738"/>
                  </a:lnTo>
                  <a:lnTo>
                    <a:pt x="2175159" y="2212377"/>
                  </a:lnTo>
                  <a:lnTo>
                    <a:pt x="2232483" y="2220630"/>
                  </a:lnTo>
                  <a:lnTo>
                    <a:pt x="2287875" y="2229475"/>
                  </a:lnTo>
                  <a:lnTo>
                    <a:pt x="2341248" y="2238893"/>
                  </a:lnTo>
                  <a:lnTo>
                    <a:pt x="2392513" y="2248865"/>
                  </a:lnTo>
                  <a:lnTo>
                    <a:pt x="2441580" y="2259370"/>
                  </a:lnTo>
                  <a:lnTo>
                    <a:pt x="2488361" y="2270388"/>
                  </a:lnTo>
                  <a:lnTo>
                    <a:pt x="2532768" y="2281900"/>
                  </a:lnTo>
                  <a:lnTo>
                    <a:pt x="2574711" y="2293884"/>
                  </a:lnTo>
                  <a:lnTo>
                    <a:pt x="2614102" y="2306323"/>
                  </a:lnTo>
                  <a:lnTo>
                    <a:pt x="2650851" y="2319195"/>
                  </a:lnTo>
                  <a:lnTo>
                    <a:pt x="2716072" y="2346159"/>
                  </a:lnTo>
                  <a:lnTo>
                    <a:pt x="2769663" y="2374618"/>
                  </a:lnTo>
                  <a:lnTo>
                    <a:pt x="2810914" y="2404413"/>
                  </a:lnTo>
                  <a:lnTo>
                    <a:pt x="2839115" y="2435383"/>
                  </a:lnTo>
                  <a:lnTo>
                    <a:pt x="2855394" y="2483694"/>
                  </a:lnTo>
                  <a:lnTo>
                    <a:pt x="2839115" y="2532011"/>
                  </a:lnTo>
                  <a:lnTo>
                    <a:pt x="2810914" y="2562984"/>
                  </a:lnTo>
                  <a:lnTo>
                    <a:pt x="2769663" y="2592781"/>
                  </a:lnTo>
                  <a:lnTo>
                    <a:pt x="2716072" y="2621241"/>
                  </a:lnTo>
                  <a:lnTo>
                    <a:pt x="2650851" y="2648205"/>
                  </a:lnTo>
                  <a:lnTo>
                    <a:pt x="2614102" y="2661077"/>
                  </a:lnTo>
                  <a:lnTo>
                    <a:pt x="2574711" y="2673515"/>
                  </a:lnTo>
                  <a:lnTo>
                    <a:pt x="2532768" y="2685500"/>
                  </a:lnTo>
                  <a:lnTo>
                    <a:pt x="2488361" y="2697011"/>
                  </a:lnTo>
                  <a:lnTo>
                    <a:pt x="2441580" y="2708028"/>
                  </a:lnTo>
                  <a:lnTo>
                    <a:pt x="2392513" y="2718533"/>
                  </a:lnTo>
                  <a:lnTo>
                    <a:pt x="2341248" y="2728504"/>
                  </a:lnTo>
                  <a:lnTo>
                    <a:pt x="2287875" y="2737921"/>
                  </a:lnTo>
                  <a:lnTo>
                    <a:pt x="2232483" y="2746766"/>
                  </a:lnTo>
                  <a:lnTo>
                    <a:pt x="2175159" y="2755018"/>
                  </a:lnTo>
                  <a:lnTo>
                    <a:pt x="2115993" y="2762656"/>
                  </a:lnTo>
                  <a:lnTo>
                    <a:pt x="2055074" y="2769662"/>
                  </a:lnTo>
                  <a:lnTo>
                    <a:pt x="1992490" y="2776015"/>
                  </a:lnTo>
                  <a:lnTo>
                    <a:pt x="1928331" y="2781695"/>
                  </a:lnTo>
                  <a:lnTo>
                    <a:pt x="1862684" y="2786682"/>
                  </a:lnTo>
                  <a:lnTo>
                    <a:pt x="1795639" y="2790957"/>
                  </a:lnTo>
                  <a:lnTo>
                    <a:pt x="1727284" y="2794499"/>
                  </a:lnTo>
                  <a:lnTo>
                    <a:pt x="1657709" y="2797289"/>
                  </a:lnTo>
                  <a:lnTo>
                    <a:pt x="1587002" y="2799306"/>
                  </a:lnTo>
                  <a:lnTo>
                    <a:pt x="1515251" y="2800531"/>
                  </a:lnTo>
                  <a:lnTo>
                    <a:pt x="1442547" y="2800944"/>
                  </a:lnTo>
                  <a:lnTo>
                    <a:pt x="1369842" y="2800531"/>
                  </a:lnTo>
                  <a:lnTo>
                    <a:pt x="1298091" y="2799306"/>
                  </a:lnTo>
                  <a:lnTo>
                    <a:pt x="1227384" y="2797289"/>
                  </a:lnTo>
                  <a:lnTo>
                    <a:pt x="1157809" y="2794499"/>
                  </a:lnTo>
                  <a:lnTo>
                    <a:pt x="1089454" y="2790957"/>
                  </a:lnTo>
                  <a:lnTo>
                    <a:pt x="1022409" y="2786682"/>
                  </a:lnTo>
                  <a:lnTo>
                    <a:pt x="956763" y="2781695"/>
                  </a:lnTo>
                  <a:lnTo>
                    <a:pt x="892603" y="2776015"/>
                  </a:lnTo>
                  <a:lnTo>
                    <a:pt x="830019" y="2769662"/>
                  </a:lnTo>
                  <a:lnTo>
                    <a:pt x="769100" y="2762656"/>
                  </a:lnTo>
                  <a:lnTo>
                    <a:pt x="709934" y="2755018"/>
                  </a:lnTo>
                  <a:lnTo>
                    <a:pt x="652611" y="2746766"/>
                  </a:lnTo>
                  <a:lnTo>
                    <a:pt x="597218" y="2737921"/>
                  </a:lnTo>
                  <a:lnTo>
                    <a:pt x="543845" y="2728504"/>
                  </a:lnTo>
                  <a:lnTo>
                    <a:pt x="492580" y="2718533"/>
                  </a:lnTo>
                  <a:lnTo>
                    <a:pt x="443513" y="2708028"/>
                  </a:lnTo>
                  <a:lnTo>
                    <a:pt x="396732" y="2697011"/>
                  </a:lnTo>
                  <a:lnTo>
                    <a:pt x="352325" y="2685500"/>
                  </a:lnTo>
                  <a:lnTo>
                    <a:pt x="310382" y="2673515"/>
                  </a:lnTo>
                  <a:lnTo>
                    <a:pt x="270992" y="2661077"/>
                  </a:lnTo>
                  <a:lnTo>
                    <a:pt x="234242" y="2648205"/>
                  </a:lnTo>
                  <a:lnTo>
                    <a:pt x="169022" y="2621241"/>
                  </a:lnTo>
                  <a:lnTo>
                    <a:pt x="115431" y="2592781"/>
                  </a:lnTo>
                  <a:lnTo>
                    <a:pt x="74180" y="2562984"/>
                  </a:lnTo>
                  <a:lnTo>
                    <a:pt x="45979" y="2532011"/>
                  </a:lnTo>
                  <a:lnTo>
                    <a:pt x="31538" y="2500021"/>
                  </a:lnTo>
                  <a:lnTo>
                    <a:pt x="29699" y="2483694"/>
                  </a:lnTo>
                  <a:close/>
                </a:path>
                <a:path w="8909050" h="2800985" extrusionOk="0">
                  <a:moveTo>
                    <a:pt x="3118343" y="1011197"/>
                  </a:moveTo>
                  <a:lnTo>
                    <a:pt x="3120182" y="994872"/>
                  </a:lnTo>
                  <a:lnTo>
                    <a:pt x="3125638" y="978761"/>
                  </a:lnTo>
                  <a:lnTo>
                    <a:pt x="3162823" y="931912"/>
                  </a:lnTo>
                  <a:lnTo>
                    <a:pt x="3204074" y="902116"/>
                  </a:lnTo>
                  <a:lnTo>
                    <a:pt x="3257665" y="873657"/>
                  </a:lnTo>
                  <a:lnTo>
                    <a:pt x="3322885" y="846692"/>
                  </a:lnTo>
                  <a:lnTo>
                    <a:pt x="3359634" y="833820"/>
                  </a:lnTo>
                  <a:lnTo>
                    <a:pt x="3399025" y="821382"/>
                  </a:lnTo>
                  <a:lnTo>
                    <a:pt x="3440967" y="809397"/>
                  </a:lnTo>
                  <a:lnTo>
                    <a:pt x="3485374" y="797886"/>
                  </a:lnTo>
                  <a:lnTo>
                    <a:pt x="3532155" y="786868"/>
                  </a:lnTo>
                  <a:lnTo>
                    <a:pt x="3581222" y="776364"/>
                  </a:lnTo>
                  <a:lnTo>
                    <a:pt x="3632487" y="766392"/>
                  </a:lnTo>
                  <a:lnTo>
                    <a:pt x="3685859" y="756974"/>
                  </a:lnTo>
                  <a:lnTo>
                    <a:pt x="3741252" y="748129"/>
                  </a:lnTo>
                  <a:lnTo>
                    <a:pt x="3798576" y="739877"/>
                  </a:lnTo>
                  <a:lnTo>
                    <a:pt x="3857742" y="732238"/>
                  </a:lnTo>
                  <a:lnTo>
                    <a:pt x="3918661" y="725232"/>
                  </a:lnTo>
                  <a:lnTo>
                    <a:pt x="3981245" y="718879"/>
                  </a:lnTo>
                  <a:lnTo>
                    <a:pt x="4045404" y="713199"/>
                  </a:lnTo>
                  <a:lnTo>
                    <a:pt x="4111051" y="708211"/>
                  </a:lnTo>
                  <a:lnTo>
                    <a:pt x="4178096" y="703936"/>
                  </a:lnTo>
                  <a:lnTo>
                    <a:pt x="4246451" y="700393"/>
                  </a:lnTo>
                  <a:lnTo>
                    <a:pt x="4316027" y="697604"/>
                  </a:lnTo>
                  <a:lnTo>
                    <a:pt x="4386734" y="695586"/>
                  </a:lnTo>
                  <a:lnTo>
                    <a:pt x="4458485" y="694361"/>
                  </a:lnTo>
                  <a:lnTo>
                    <a:pt x="4531190" y="693948"/>
                  </a:lnTo>
                  <a:lnTo>
                    <a:pt x="4603896" y="694361"/>
                  </a:lnTo>
                  <a:lnTo>
                    <a:pt x="4675647" y="695586"/>
                  </a:lnTo>
                  <a:lnTo>
                    <a:pt x="4746354" y="697604"/>
                  </a:lnTo>
                  <a:lnTo>
                    <a:pt x="4815930" y="700393"/>
                  </a:lnTo>
                  <a:lnTo>
                    <a:pt x="4884284" y="703936"/>
                  </a:lnTo>
                  <a:lnTo>
                    <a:pt x="4951330" y="708211"/>
                  </a:lnTo>
                  <a:lnTo>
                    <a:pt x="5016976" y="713199"/>
                  </a:lnTo>
                  <a:lnTo>
                    <a:pt x="5081136" y="718879"/>
                  </a:lnTo>
                  <a:lnTo>
                    <a:pt x="5143720" y="725232"/>
                  </a:lnTo>
                  <a:lnTo>
                    <a:pt x="5204639" y="732238"/>
                  </a:lnTo>
                  <a:lnTo>
                    <a:pt x="5263805" y="739877"/>
                  </a:lnTo>
                  <a:lnTo>
                    <a:pt x="5321129" y="748129"/>
                  </a:lnTo>
                  <a:lnTo>
                    <a:pt x="5376521" y="756974"/>
                  </a:lnTo>
                  <a:lnTo>
                    <a:pt x="5429894" y="766392"/>
                  </a:lnTo>
                  <a:lnTo>
                    <a:pt x="5481159" y="776364"/>
                  </a:lnTo>
                  <a:lnTo>
                    <a:pt x="5530226" y="786868"/>
                  </a:lnTo>
                  <a:lnTo>
                    <a:pt x="5577007" y="797886"/>
                  </a:lnTo>
                  <a:lnTo>
                    <a:pt x="5621413" y="809397"/>
                  </a:lnTo>
                  <a:lnTo>
                    <a:pt x="5663356" y="821382"/>
                  </a:lnTo>
                  <a:lnTo>
                    <a:pt x="5702747" y="833820"/>
                  </a:lnTo>
                  <a:lnTo>
                    <a:pt x="5739496" y="846692"/>
                  </a:lnTo>
                  <a:lnTo>
                    <a:pt x="5804716" y="873657"/>
                  </a:lnTo>
                  <a:lnTo>
                    <a:pt x="5858307" y="902116"/>
                  </a:lnTo>
                  <a:lnTo>
                    <a:pt x="5899558" y="931912"/>
                  </a:lnTo>
                  <a:lnTo>
                    <a:pt x="5927758" y="962883"/>
                  </a:lnTo>
                  <a:lnTo>
                    <a:pt x="5944038" y="1011197"/>
                  </a:lnTo>
                  <a:lnTo>
                    <a:pt x="5927758" y="1059509"/>
                  </a:lnTo>
                  <a:lnTo>
                    <a:pt x="5899558" y="1090479"/>
                  </a:lnTo>
                  <a:lnTo>
                    <a:pt x="5858307" y="1120273"/>
                  </a:lnTo>
                  <a:lnTo>
                    <a:pt x="5804716" y="1148733"/>
                  </a:lnTo>
                  <a:lnTo>
                    <a:pt x="5739496" y="1175697"/>
                  </a:lnTo>
                  <a:lnTo>
                    <a:pt x="5702747" y="1188569"/>
                  </a:lnTo>
                  <a:lnTo>
                    <a:pt x="5663356" y="1201008"/>
                  </a:lnTo>
                  <a:lnTo>
                    <a:pt x="5621413" y="1212992"/>
                  </a:lnTo>
                  <a:lnTo>
                    <a:pt x="5577007" y="1224504"/>
                  </a:lnTo>
                  <a:lnTo>
                    <a:pt x="5530226" y="1235522"/>
                  </a:lnTo>
                  <a:lnTo>
                    <a:pt x="5481159" y="1246027"/>
                  </a:lnTo>
                  <a:lnTo>
                    <a:pt x="5429894" y="1255999"/>
                  </a:lnTo>
                  <a:lnTo>
                    <a:pt x="5376521" y="1265417"/>
                  </a:lnTo>
                  <a:lnTo>
                    <a:pt x="5321129" y="1274262"/>
                  </a:lnTo>
                  <a:lnTo>
                    <a:pt x="5263805" y="1282515"/>
                  </a:lnTo>
                  <a:lnTo>
                    <a:pt x="5204639" y="1290154"/>
                  </a:lnTo>
                  <a:lnTo>
                    <a:pt x="5143720" y="1297160"/>
                  </a:lnTo>
                  <a:lnTo>
                    <a:pt x="5081136" y="1303514"/>
                  </a:lnTo>
                  <a:lnTo>
                    <a:pt x="5016976" y="1309195"/>
                  </a:lnTo>
                  <a:lnTo>
                    <a:pt x="4951330" y="1314183"/>
                  </a:lnTo>
                  <a:lnTo>
                    <a:pt x="4884284" y="1318458"/>
                  </a:lnTo>
                  <a:lnTo>
                    <a:pt x="4815930" y="1322001"/>
                  </a:lnTo>
                  <a:lnTo>
                    <a:pt x="4746354" y="1324791"/>
                  </a:lnTo>
                  <a:lnTo>
                    <a:pt x="4675647" y="1326809"/>
                  </a:lnTo>
                  <a:lnTo>
                    <a:pt x="4603896" y="1328034"/>
                  </a:lnTo>
                  <a:lnTo>
                    <a:pt x="4531190" y="1328447"/>
                  </a:lnTo>
                  <a:lnTo>
                    <a:pt x="4458485" y="1328034"/>
                  </a:lnTo>
                  <a:lnTo>
                    <a:pt x="4386734" y="1326809"/>
                  </a:lnTo>
                  <a:lnTo>
                    <a:pt x="4316027" y="1324791"/>
                  </a:lnTo>
                  <a:lnTo>
                    <a:pt x="4246451" y="1322001"/>
                  </a:lnTo>
                  <a:lnTo>
                    <a:pt x="4178096" y="1318458"/>
                  </a:lnTo>
                  <a:lnTo>
                    <a:pt x="4111051" y="1314183"/>
                  </a:lnTo>
                  <a:lnTo>
                    <a:pt x="4045404" y="1309195"/>
                  </a:lnTo>
                  <a:lnTo>
                    <a:pt x="3981245" y="1303514"/>
                  </a:lnTo>
                  <a:lnTo>
                    <a:pt x="3918661" y="1297160"/>
                  </a:lnTo>
                  <a:lnTo>
                    <a:pt x="3857742" y="1290154"/>
                  </a:lnTo>
                  <a:lnTo>
                    <a:pt x="3798576" y="1282515"/>
                  </a:lnTo>
                  <a:lnTo>
                    <a:pt x="3741252" y="1274262"/>
                  </a:lnTo>
                  <a:lnTo>
                    <a:pt x="3685859" y="1265417"/>
                  </a:lnTo>
                  <a:lnTo>
                    <a:pt x="3632487" y="1255999"/>
                  </a:lnTo>
                  <a:lnTo>
                    <a:pt x="3581222" y="1246027"/>
                  </a:lnTo>
                  <a:lnTo>
                    <a:pt x="3532155" y="1235522"/>
                  </a:lnTo>
                  <a:lnTo>
                    <a:pt x="3485374" y="1224504"/>
                  </a:lnTo>
                  <a:lnTo>
                    <a:pt x="3440967" y="1212992"/>
                  </a:lnTo>
                  <a:lnTo>
                    <a:pt x="3399025" y="1201008"/>
                  </a:lnTo>
                  <a:lnTo>
                    <a:pt x="3359634" y="1188569"/>
                  </a:lnTo>
                  <a:lnTo>
                    <a:pt x="3322885" y="1175697"/>
                  </a:lnTo>
                  <a:lnTo>
                    <a:pt x="3257665" y="1148733"/>
                  </a:lnTo>
                  <a:lnTo>
                    <a:pt x="3204074" y="1120273"/>
                  </a:lnTo>
                  <a:lnTo>
                    <a:pt x="3162823" y="1090479"/>
                  </a:lnTo>
                  <a:lnTo>
                    <a:pt x="3134622" y="1059509"/>
                  </a:lnTo>
                  <a:lnTo>
                    <a:pt x="3120182" y="1027522"/>
                  </a:lnTo>
                  <a:lnTo>
                    <a:pt x="3118343" y="1011197"/>
                  </a:lnTo>
                  <a:close/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2601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BEFA-9E38-1C4E-A20B-87CB0B96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Yandex </a:t>
            </a:r>
            <a:r>
              <a:rPr lang="en-US" dirty="0" err="1"/>
              <a:t>DataPlatform</a:t>
            </a:r>
            <a:r>
              <a:rPr lang="en-US" dirty="0"/>
              <a:t> </a:t>
            </a:r>
            <a:r>
              <a:rPr lang="ru-RU" dirty="0"/>
              <a:t>и Контейнерная разработка</a:t>
            </a:r>
            <a:endParaRPr lang="en-US" dirty="0"/>
          </a:p>
        </p:txBody>
      </p:sp>
      <p:grpSp>
        <p:nvGrpSpPr>
          <p:cNvPr id="3" name="Google Shape;331;p36">
            <a:extLst>
              <a:ext uri="{FF2B5EF4-FFF2-40B4-BE49-F238E27FC236}">
                <a16:creationId xmlns:a16="http://schemas.microsoft.com/office/drawing/2014/main" id="{B3C2DFB5-AA8D-4040-89EB-B0C15FE7530E}"/>
              </a:ext>
            </a:extLst>
          </p:cNvPr>
          <p:cNvGrpSpPr/>
          <p:nvPr/>
        </p:nvGrpSpPr>
        <p:grpSpPr>
          <a:xfrm>
            <a:off x="2940050" y="914400"/>
            <a:ext cx="6203950" cy="4196183"/>
            <a:chOff x="1097547" y="841523"/>
            <a:chExt cx="6394987" cy="4231909"/>
          </a:xfrm>
        </p:grpSpPr>
        <p:sp>
          <p:nvSpPr>
            <p:cNvPr id="4" name="Google Shape;332;p36">
              <a:extLst>
                <a:ext uri="{FF2B5EF4-FFF2-40B4-BE49-F238E27FC236}">
                  <a16:creationId xmlns:a16="http://schemas.microsoft.com/office/drawing/2014/main" id="{82139AC4-4549-9B46-99C8-406AB6333F9B}"/>
                </a:ext>
              </a:extLst>
            </p:cNvPr>
            <p:cNvSpPr/>
            <p:nvPr/>
          </p:nvSpPr>
          <p:spPr>
            <a:xfrm>
              <a:off x="1097547" y="4161716"/>
              <a:ext cx="6394987" cy="911598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333;p36">
              <a:extLst>
                <a:ext uri="{FF2B5EF4-FFF2-40B4-BE49-F238E27FC236}">
                  <a16:creationId xmlns:a16="http://schemas.microsoft.com/office/drawing/2014/main" id="{0BF84CAA-C168-5443-A9FB-668C68830F75}"/>
                </a:ext>
              </a:extLst>
            </p:cNvPr>
            <p:cNvSpPr/>
            <p:nvPr/>
          </p:nvSpPr>
          <p:spPr>
            <a:xfrm>
              <a:off x="1218447" y="841523"/>
              <a:ext cx="6054987" cy="336684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34;p36">
              <a:extLst>
                <a:ext uri="{FF2B5EF4-FFF2-40B4-BE49-F238E27FC236}">
                  <a16:creationId xmlns:a16="http://schemas.microsoft.com/office/drawing/2014/main" id="{FC3FF1A6-3652-0C45-9001-3144AB4535B6}"/>
                </a:ext>
              </a:extLst>
            </p:cNvPr>
            <p:cNvSpPr/>
            <p:nvPr/>
          </p:nvSpPr>
          <p:spPr>
            <a:xfrm>
              <a:off x="1218447" y="1024672"/>
              <a:ext cx="6114415" cy="4048760"/>
            </a:xfrm>
            <a:custGeom>
              <a:avLst/>
              <a:gdLst/>
              <a:ahLst/>
              <a:cxnLst/>
              <a:rect l="l" t="t" r="r" b="b"/>
              <a:pathLst>
                <a:path w="6114415" h="4048760" extrusionOk="0">
                  <a:moveTo>
                    <a:pt x="4103566" y="1841071"/>
                  </a:moveTo>
                  <a:lnTo>
                    <a:pt x="4113399" y="1794193"/>
                  </a:lnTo>
                  <a:lnTo>
                    <a:pt x="4141963" y="1749449"/>
                  </a:lnTo>
                  <a:lnTo>
                    <a:pt x="4187854" y="1707332"/>
                  </a:lnTo>
                  <a:lnTo>
                    <a:pt x="4249671" y="1668331"/>
                  </a:lnTo>
                  <a:lnTo>
                    <a:pt x="4286113" y="1650152"/>
                  </a:lnTo>
                  <a:lnTo>
                    <a:pt x="4326010" y="1632937"/>
                  </a:lnTo>
                  <a:lnTo>
                    <a:pt x="4369188" y="1616746"/>
                  </a:lnTo>
                  <a:lnTo>
                    <a:pt x="4415469" y="1601642"/>
                  </a:lnTo>
                  <a:lnTo>
                    <a:pt x="4464680" y="1587684"/>
                  </a:lnTo>
                  <a:lnTo>
                    <a:pt x="4516645" y="1574935"/>
                  </a:lnTo>
                  <a:lnTo>
                    <a:pt x="4571189" y="1563457"/>
                  </a:lnTo>
                  <a:lnTo>
                    <a:pt x="4628136" y="1553309"/>
                  </a:lnTo>
                  <a:lnTo>
                    <a:pt x="4687310" y="1544555"/>
                  </a:lnTo>
                  <a:lnTo>
                    <a:pt x="4748537" y="1537254"/>
                  </a:lnTo>
                  <a:lnTo>
                    <a:pt x="4811642" y="1531470"/>
                  </a:lnTo>
                  <a:lnTo>
                    <a:pt x="4876448" y="1527262"/>
                  </a:lnTo>
                  <a:lnTo>
                    <a:pt x="4942781" y="1524692"/>
                  </a:lnTo>
                  <a:lnTo>
                    <a:pt x="5010464" y="1523821"/>
                  </a:lnTo>
                  <a:lnTo>
                    <a:pt x="5078148" y="1524692"/>
                  </a:lnTo>
                  <a:lnTo>
                    <a:pt x="5144481" y="1527262"/>
                  </a:lnTo>
                  <a:lnTo>
                    <a:pt x="5209287" y="1531470"/>
                  </a:lnTo>
                  <a:lnTo>
                    <a:pt x="5272391" y="1537254"/>
                  </a:lnTo>
                  <a:lnTo>
                    <a:pt x="5333619" y="1544555"/>
                  </a:lnTo>
                  <a:lnTo>
                    <a:pt x="5392793" y="1553309"/>
                  </a:lnTo>
                  <a:lnTo>
                    <a:pt x="5449740" y="1563457"/>
                  </a:lnTo>
                  <a:lnTo>
                    <a:pt x="5504283" y="1574935"/>
                  </a:lnTo>
                  <a:lnTo>
                    <a:pt x="5556248" y="1587684"/>
                  </a:lnTo>
                  <a:lnTo>
                    <a:pt x="5605459" y="1601642"/>
                  </a:lnTo>
                  <a:lnTo>
                    <a:pt x="5651741" y="1616746"/>
                  </a:lnTo>
                  <a:lnTo>
                    <a:pt x="5694918" y="1632937"/>
                  </a:lnTo>
                  <a:lnTo>
                    <a:pt x="5734816" y="1650152"/>
                  </a:lnTo>
                  <a:lnTo>
                    <a:pt x="5771258" y="1668331"/>
                  </a:lnTo>
                  <a:lnTo>
                    <a:pt x="5833074" y="1707332"/>
                  </a:lnTo>
                  <a:lnTo>
                    <a:pt x="5878966" y="1749449"/>
                  </a:lnTo>
                  <a:lnTo>
                    <a:pt x="5907530" y="1794193"/>
                  </a:lnTo>
                  <a:lnTo>
                    <a:pt x="5917363" y="1841071"/>
                  </a:lnTo>
                  <a:lnTo>
                    <a:pt x="5907530" y="1887949"/>
                  </a:lnTo>
                  <a:lnTo>
                    <a:pt x="5878966" y="1932692"/>
                  </a:lnTo>
                  <a:lnTo>
                    <a:pt x="5833074" y="1974810"/>
                  </a:lnTo>
                  <a:lnTo>
                    <a:pt x="5771258" y="2013811"/>
                  </a:lnTo>
                  <a:lnTo>
                    <a:pt x="5734816" y="2031989"/>
                  </a:lnTo>
                  <a:lnTo>
                    <a:pt x="5694918" y="2049205"/>
                  </a:lnTo>
                  <a:lnTo>
                    <a:pt x="5651741" y="2065395"/>
                  </a:lnTo>
                  <a:lnTo>
                    <a:pt x="5605459" y="2080500"/>
                  </a:lnTo>
                  <a:lnTo>
                    <a:pt x="5556248" y="2094457"/>
                  </a:lnTo>
                  <a:lnTo>
                    <a:pt x="5504283" y="2107206"/>
                  </a:lnTo>
                  <a:lnTo>
                    <a:pt x="5449740" y="2118685"/>
                  </a:lnTo>
                  <a:lnTo>
                    <a:pt x="5392793" y="2128832"/>
                  </a:lnTo>
                  <a:lnTo>
                    <a:pt x="5333619" y="2137587"/>
                  </a:lnTo>
                  <a:lnTo>
                    <a:pt x="5272391" y="2144887"/>
                  </a:lnTo>
                  <a:lnTo>
                    <a:pt x="5209287" y="2150672"/>
                  </a:lnTo>
                  <a:lnTo>
                    <a:pt x="5144481" y="2154880"/>
                  </a:lnTo>
                  <a:lnTo>
                    <a:pt x="5078148" y="2157450"/>
                  </a:lnTo>
                  <a:lnTo>
                    <a:pt x="5010464" y="2158320"/>
                  </a:lnTo>
                  <a:lnTo>
                    <a:pt x="4942781" y="2157450"/>
                  </a:lnTo>
                  <a:lnTo>
                    <a:pt x="4876448" y="2154880"/>
                  </a:lnTo>
                  <a:lnTo>
                    <a:pt x="4811642" y="2150672"/>
                  </a:lnTo>
                  <a:lnTo>
                    <a:pt x="4748537" y="2144887"/>
                  </a:lnTo>
                  <a:lnTo>
                    <a:pt x="4687310" y="2137587"/>
                  </a:lnTo>
                  <a:lnTo>
                    <a:pt x="4628136" y="2128832"/>
                  </a:lnTo>
                  <a:lnTo>
                    <a:pt x="4571189" y="2118685"/>
                  </a:lnTo>
                  <a:lnTo>
                    <a:pt x="4516645" y="2107206"/>
                  </a:lnTo>
                  <a:lnTo>
                    <a:pt x="4464680" y="2094457"/>
                  </a:lnTo>
                  <a:lnTo>
                    <a:pt x="4415469" y="2080500"/>
                  </a:lnTo>
                  <a:lnTo>
                    <a:pt x="4369188" y="2065395"/>
                  </a:lnTo>
                  <a:lnTo>
                    <a:pt x="4326010" y="2049205"/>
                  </a:lnTo>
                  <a:lnTo>
                    <a:pt x="4286113" y="2031989"/>
                  </a:lnTo>
                  <a:lnTo>
                    <a:pt x="4249671" y="2013811"/>
                  </a:lnTo>
                  <a:lnTo>
                    <a:pt x="4187854" y="1974810"/>
                  </a:lnTo>
                  <a:lnTo>
                    <a:pt x="4141963" y="1932692"/>
                  </a:lnTo>
                  <a:lnTo>
                    <a:pt x="4113399" y="1887949"/>
                  </a:lnTo>
                  <a:lnTo>
                    <a:pt x="4106054" y="1864746"/>
                  </a:lnTo>
                  <a:lnTo>
                    <a:pt x="4103566" y="1841071"/>
                  </a:lnTo>
                  <a:close/>
                </a:path>
                <a:path w="6114415" h="4048760" extrusionOk="0">
                  <a:moveTo>
                    <a:pt x="4014141" y="1206572"/>
                  </a:moveTo>
                  <a:lnTo>
                    <a:pt x="4023974" y="1159691"/>
                  </a:lnTo>
                  <a:lnTo>
                    <a:pt x="4052538" y="1114946"/>
                  </a:lnTo>
                  <a:lnTo>
                    <a:pt x="4098430" y="1072828"/>
                  </a:lnTo>
                  <a:lnTo>
                    <a:pt x="4160246" y="1033826"/>
                  </a:lnTo>
                  <a:lnTo>
                    <a:pt x="4196688" y="1015648"/>
                  </a:lnTo>
                  <a:lnTo>
                    <a:pt x="4236586" y="998433"/>
                  </a:lnTo>
                  <a:lnTo>
                    <a:pt x="4279763" y="982243"/>
                  </a:lnTo>
                  <a:lnTo>
                    <a:pt x="4326045" y="967139"/>
                  </a:lnTo>
                  <a:lnTo>
                    <a:pt x="4375256" y="953182"/>
                  </a:lnTo>
                  <a:lnTo>
                    <a:pt x="4427221" y="940433"/>
                  </a:lnTo>
                  <a:lnTo>
                    <a:pt x="4481764" y="928955"/>
                  </a:lnTo>
                  <a:lnTo>
                    <a:pt x="4538711" y="918809"/>
                  </a:lnTo>
                  <a:lnTo>
                    <a:pt x="4597885" y="910055"/>
                  </a:lnTo>
                  <a:lnTo>
                    <a:pt x="4659113" y="902755"/>
                  </a:lnTo>
                  <a:lnTo>
                    <a:pt x="4722217" y="896970"/>
                  </a:lnTo>
                  <a:lnTo>
                    <a:pt x="4787023" y="892763"/>
                  </a:lnTo>
                  <a:lnTo>
                    <a:pt x="4853356" y="890193"/>
                  </a:lnTo>
                  <a:lnTo>
                    <a:pt x="4921040" y="889323"/>
                  </a:lnTo>
                  <a:lnTo>
                    <a:pt x="4988723" y="890193"/>
                  </a:lnTo>
                  <a:lnTo>
                    <a:pt x="5055056" y="892763"/>
                  </a:lnTo>
                  <a:lnTo>
                    <a:pt x="5119862" y="896970"/>
                  </a:lnTo>
                  <a:lnTo>
                    <a:pt x="5182967" y="902755"/>
                  </a:lnTo>
                  <a:lnTo>
                    <a:pt x="5244194" y="910055"/>
                  </a:lnTo>
                  <a:lnTo>
                    <a:pt x="5303368" y="918809"/>
                  </a:lnTo>
                  <a:lnTo>
                    <a:pt x="5360315" y="928955"/>
                  </a:lnTo>
                  <a:lnTo>
                    <a:pt x="5414859" y="940433"/>
                  </a:lnTo>
                  <a:lnTo>
                    <a:pt x="5466824" y="953182"/>
                  </a:lnTo>
                  <a:lnTo>
                    <a:pt x="5516035" y="967139"/>
                  </a:lnTo>
                  <a:lnTo>
                    <a:pt x="5562316" y="982243"/>
                  </a:lnTo>
                  <a:lnTo>
                    <a:pt x="5605494" y="998433"/>
                  </a:lnTo>
                  <a:lnTo>
                    <a:pt x="5645391" y="1015648"/>
                  </a:lnTo>
                  <a:lnTo>
                    <a:pt x="5681833" y="1033826"/>
                  </a:lnTo>
                  <a:lnTo>
                    <a:pt x="5743650" y="1072828"/>
                  </a:lnTo>
                  <a:lnTo>
                    <a:pt x="5789541" y="1114946"/>
                  </a:lnTo>
                  <a:lnTo>
                    <a:pt x="5818105" y="1159691"/>
                  </a:lnTo>
                  <a:lnTo>
                    <a:pt x="5827938" y="1206572"/>
                  </a:lnTo>
                  <a:lnTo>
                    <a:pt x="5818105" y="1253453"/>
                  </a:lnTo>
                  <a:lnTo>
                    <a:pt x="5789541" y="1298198"/>
                  </a:lnTo>
                  <a:lnTo>
                    <a:pt x="5743650" y="1340316"/>
                  </a:lnTo>
                  <a:lnTo>
                    <a:pt x="5681833" y="1379318"/>
                  </a:lnTo>
                  <a:lnTo>
                    <a:pt x="5645391" y="1397496"/>
                  </a:lnTo>
                  <a:lnTo>
                    <a:pt x="5605494" y="1414711"/>
                  </a:lnTo>
                  <a:lnTo>
                    <a:pt x="5562316" y="1430901"/>
                  </a:lnTo>
                  <a:lnTo>
                    <a:pt x="5516035" y="1446006"/>
                  </a:lnTo>
                  <a:lnTo>
                    <a:pt x="5466824" y="1459962"/>
                  </a:lnTo>
                  <a:lnTo>
                    <a:pt x="5414859" y="1472711"/>
                  </a:lnTo>
                  <a:lnTo>
                    <a:pt x="5360315" y="1484189"/>
                  </a:lnTo>
                  <a:lnTo>
                    <a:pt x="5303368" y="1494336"/>
                  </a:lnTo>
                  <a:lnTo>
                    <a:pt x="5244194" y="1503089"/>
                  </a:lnTo>
                  <a:lnTo>
                    <a:pt x="5182967" y="1510389"/>
                  </a:lnTo>
                  <a:lnTo>
                    <a:pt x="5119862" y="1516174"/>
                  </a:lnTo>
                  <a:lnTo>
                    <a:pt x="5055056" y="1520382"/>
                  </a:lnTo>
                  <a:lnTo>
                    <a:pt x="4988723" y="1522951"/>
                  </a:lnTo>
                  <a:lnTo>
                    <a:pt x="4921040" y="1523821"/>
                  </a:lnTo>
                  <a:lnTo>
                    <a:pt x="4853356" y="1522951"/>
                  </a:lnTo>
                  <a:lnTo>
                    <a:pt x="4787023" y="1520382"/>
                  </a:lnTo>
                  <a:lnTo>
                    <a:pt x="4722217" y="1516174"/>
                  </a:lnTo>
                  <a:lnTo>
                    <a:pt x="4659113" y="1510389"/>
                  </a:lnTo>
                  <a:lnTo>
                    <a:pt x="4597885" y="1503089"/>
                  </a:lnTo>
                  <a:lnTo>
                    <a:pt x="4538711" y="1494336"/>
                  </a:lnTo>
                  <a:lnTo>
                    <a:pt x="4481764" y="1484189"/>
                  </a:lnTo>
                  <a:lnTo>
                    <a:pt x="4427221" y="1472711"/>
                  </a:lnTo>
                  <a:lnTo>
                    <a:pt x="4375256" y="1459962"/>
                  </a:lnTo>
                  <a:lnTo>
                    <a:pt x="4326045" y="1446006"/>
                  </a:lnTo>
                  <a:lnTo>
                    <a:pt x="4279763" y="1430901"/>
                  </a:lnTo>
                  <a:lnTo>
                    <a:pt x="4236586" y="1414711"/>
                  </a:lnTo>
                  <a:lnTo>
                    <a:pt x="4196688" y="1397496"/>
                  </a:lnTo>
                  <a:lnTo>
                    <a:pt x="4160246" y="1379318"/>
                  </a:lnTo>
                  <a:lnTo>
                    <a:pt x="4098430" y="1340316"/>
                  </a:lnTo>
                  <a:lnTo>
                    <a:pt x="4052538" y="1298198"/>
                  </a:lnTo>
                  <a:lnTo>
                    <a:pt x="4023974" y="1253453"/>
                  </a:lnTo>
                  <a:lnTo>
                    <a:pt x="4016629" y="1230249"/>
                  </a:lnTo>
                  <a:lnTo>
                    <a:pt x="4014141" y="1206572"/>
                  </a:lnTo>
                  <a:close/>
                </a:path>
                <a:path w="6114415" h="4048760" extrusionOk="0">
                  <a:moveTo>
                    <a:pt x="4042041" y="317249"/>
                  </a:moveTo>
                  <a:lnTo>
                    <a:pt x="4051874" y="270368"/>
                  </a:lnTo>
                  <a:lnTo>
                    <a:pt x="4080438" y="225623"/>
                  </a:lnTo>
                  <a:lnTo>
                    <a:pt x="4126329" y="183504"/>
                  </a:lnTo>
                  <a:lnTo>
                    <a:pt x="4188146" y="144503"/>
                  </a:lnTo>
                  <a:lnTo>
                    <a:pt x="4224588" y="126325"/>
                  </a:lnTo>
                  <a:lnTo>
                    <a:pt x="4264485" y="109110"/>
                  </a:lnTo>
                  <a:lnTo>
                    <a:pt x="4307663" y="92920"/>
                  </a:lnTo>
                  <a:lnTo>
                    <a:pt x="4353944" y="77815"/>
                  </a:lnTo>
                  <a:lnTo>
                    <a:pt x="4403156" y="63858"/>
                  </a:lnTo>
                  <a:lnTo>
                    <a:pt x="4455120" y="51110"/>
                  </a:lnTo>
                  <a:lnTo>
                    <a:pt x="4509664" y="39632"/>
                  </a:lnTo>
                  <a:lnTo>
                    <a:pt x="4566611" y="29485"/>
                  </a:lnTo>
                  <a:lnTo>
                    <a:pt x="4625785" y="20731"/>
                  </a:lnTo>
                  <a:lnTo>
                    <a:pt x="4687012" y="13432"/>
                  </a:lnTo>
                  <a:lnTo>
                    <a:pt x="4750117" y="7647"/>
                  </a:lnTo>
                  <a:lnTo>
                    <a:pt x="4814923" y="3439"/>
                  </a:lnTo>
                  <a:lnTo>
                    <a:pt x="4881256" y="870"/>
                  </a:lnTo>
                  <a:lnTo>
                    <a:pt x="4948940" y="0"/>
                  </a:lnTo>
                  <a:lnTo>
                    <a:pt x="5016623" y="870"/>
                  </a:lnTo>
                  <a:lnTo>
                    <a:pt x="5082956" y="3439"/>
                  </a:lnTo>
                  <a:lnTo>
                    <a:pt x="5147762" y="7647"/>
                  </a:lnTo>
                  <a:lnTo>
                    <a:pt x="5210867" y="13432"/>
                  </a:lnTo>
                  <a:lnTo>
                    <a:pt x="5272094" y="20731"/>
                  </a:lnTo>
                  <a:lnTo>
                    <a:pt x="5331268" y="29485"/>
                  </a:lnTo>
                  <a:lnTo>
                    <a:pt x="5388215" y="39632"/>
                  </a:lnTo>
                  <a:lnTo>
                    <a:pt x="5442759" y="51110"/>
                  </a:lnTo>
                  <a:lnTo>
                    <a:pt x="5494724" y="63858"/>
                  </a:lnTo>
                  <a:lnTo>
                    <a:pt x="5543935" y="77815"/>
                  </a:lnTo>
                  <a:lnTo>
                    <a:pt x="5590216" y="92920"/>
                  </a:lnTo>
                  <a:lnTo>
                    <a:pt x="5633394" y="109110"/>
                  </a:lnTo>
                  <a:lnTo>
                    <a:pt x="5673291" y="126325"/>
                  </a:lnTo>
                  <a:lnTo>
                    <a:pt x="5709733" y="144503"/>
                  </a:lnTo>
                  <a:lnTo>
                    <a:pt x="5771550" y="183504"/>
                  </a:lnTo>
                  <a:lnTo>
                    <a:pt x="5817441" y="225623"/>
                  </a:lnTo>
                  <a:lnTo>
                    <a:pt x="5846005" y="270368"/>
                  </a:lnTo>
                  <a:lnTo>
                    <a:pt x="5855838" y="317249"/>
                  </a:lnTo>
                  <a:lnTo>
                    <a:pt x="5846005" y="364130"/>
                  </a:lnTo>
                  <a:lnTo>
                    <a:pt x="5817441" y="408875"/>
                  </a:lnTo>
                  <a:lnTo>
                    <a:pt x="5771550" y="450993"/>
                  </a:lnTo>
                  <a:lnTo>
                    <a:pt x="5709733" y="489995"/>
                  </a:lnTo>
                  <a:lnTo>
                    <a:pt x="5673291" y="508173"/>
                  </a:lnTo>
                  <a:lnTo>
                    <a:pt x="5633394" y="525388"/>
                  </a:lnTo>
                  <a:lnTo>
                    <a:pt x="5590216" y="541578"/>
                  </a:lnTo>
                  <a:lnTo>
                    <a:pt x="5543935" y="556682"/>
                  </a:lnTo>
                  <a:lnTo>
                    <a:pt x="5494724" y="570639"/>
                  </a:lnTo>
                  <a:lnTo>
                    <a:pt x="5442759" y="583387"/>
                  </a:lnTo>
                  <a:lnTo>
                    <a:pt x="5388215" y="594866"/>
                  </a:lnTo>
                  <a:lnTo>
                    <a:pt x="5331268" y="605012"/>
                  </a:lnTo>
                  <a:lnTo>
                    <a:pt x="5272094" y="613766"/>
                  </a:lnTo>
                  <a:lnTo>
                    <a:pt x="5210867" y="621066"/>
                  </a:lnTo>
                  <a:lnTo>
                    <a:pt x="5147762" y="626851"/>
                  </a:lnTo>
                  <a:lnTo>
                    <a:pt x="5082956" y="631058"/>
                  </a:lnTo>
                  <a:lnTo>
                    <a:pt x="5016623" y="633628"/>
                  </a:lnTo>
                  <a:lnTo>
                    <a:pt x="4948940" y="634498"/>
                  </a:lnTo>
                  <a:lnTo>
                    <a:pt x="4881256" y="633628"/>
                  </a:lnTo>
                  <a:lnTo>
                    <a:pt x="4814923" y="631058"/>
                  </a:lnTo>
                  <a:lnTo>
                    <a:pt x="4750117" y="626851"/>
                  </a:lnTo>
                  <a:lnTo>
                    <a:pt x="4687012" y="621066"/>
                  </a:lnTo>
                  <a:lnTo>
                    <a:pt x="4625785" y="613766"/>
                  </a:lnTo>
                  <a:lnTo>
                    <a:pt x="4566611" y="605012"/>
                  </a:lnTo>
                  <a:lnTo>
                    <a:pt x="4509664" y="594866"/>
                  </a:lnTo>
                  <a:lnTo>
                    <a:pt x="4455120" y="583387"/>
                  </a:lnTo>
                  <a:lnTo>
                    <a:pt x="4403156" y="570639"/>
                  </a:lnTo>
                  <a:lnTo>
                    <a:pt x="4353944" y="556682"/>
                  </a:lnTo>
                  <a:lnTo>
                    <a:pt x="4307663" y="541578"/>
                  </a:lnTo>
                  <a:lnTo>
                    <a:pt x="4264485" y="525388"/>
                  </a:lnTo>
                  <a:lnTo>
                    <a:pt x="4224588" y="508173"/>
                  </a:lnTo>
                  <a:lnTo>
                    <a:pt x="4188146" y="489995"/>
                  </a:lnTo>
                  <a:lnTo>
                    <a:pt x="4126329" y="450993"/>
                  </a:lnTo>
                  <a:lnTo>
                    <a:pt x="4080438" y="408875"/>
                  </a:lnTo>
                  <a:lnTo>
                    <a:pt x="4051874" y="364130"/>
                  </a:lnTo>
                  <a:lnTo>
                    <a:pt x="4044529" y="340926"/>
                  </a:lnTo>
                  <a:lnTo>
                    <a:pt x="4042041" y="317249"/>
                  </a:lnTo>
                  <a:close/>
                </a:path>
                <a:path w="6114415" h="4048760" extrusionOk="0">
                  <a:moveTo>
                    <a:pt x="0" y="2339170"/>
                  </a:moveTo>
                  <a:lnTo>
                    <a:pt x="9833" y="2292292"/>
                  </a:lnTo>
                  <a:lnTo>
                    <a:pt x="38397" y="2247548"/>
                  </a:lnTo>
                  <a:lnTo>
                    <a:pt x="84289" y="2205431"/>
                  </a:lnTo>
                  <a:lnTo>
                    <a:pt x="146106" y="2166430"/>
                  </a:lnTo>
                  <a:lnTo>
                    <a:pt x="182549" y="2148251"/>
                  </a:lnTo>
                  <a:lnTo>
                    <a:pt x="222446" y="2131036"/>
                  </a:lnTo>
                  <a:lnTo>
                    <a:pt x="265624" y="2114845"/>
                  </a:lnTo>
                  <a:lnTo>
                    <a:pt x="311906" y="2099741"/>
                  </a:lnTo>
                  <a:lnTo>
                    <a:pt x="361117" y="2085783"/>
                  </a:lnTo>
                  <a:lnTo>
                    <a:pt x="413082" y="2073034"/>
                  </a:lnTo>
                  <a:lnTo>
                    <a:pt x="467625" y="2061556"/>
                  </a:lnTo>
                  <a:lnTo>
                    <a:pt x="524572" y="2051408"/>
                  </a:lnTo>
                  <a:lnTo>
                    <a:pt x="583747" y="2042654"/>
                  </a:lnTo>
                  <a:lnTo>
                    <a:pt x="644973" y="2035353"/>
                  </a:lnTo>
                  <a:lnTo>
                    <a:pt x="708077" y="2029569"/>
                  </a:lnTo>
                  <a:lnTo>
                    <a:pt x="772883" y="2025361"/>
                  </a:lnTo>
                  <a:lnTo>
                    <a:pt x="839215" y="2022791"/>
                  </a:lnTo>
                  <a:lnTo>
                    <a:pt x="906898" y="2021920"/>
                  </a:lnTo>
                  <a:lnTo>
                    <a:pt x="974582" y="2022791"/>
                  </a:lnTo>
                  <a:lnTo>
                    <a:pt x="1040914" y="2025361"/>
                  </a:lnTo>
                  <a:lnTo>
                    <a:pt x="1105720" y="2029569"/>
                  </a:lnTo>
                  <a:lnTo>
                    <a:pt x="1168825" y="2035353"/>
                  </a:lnTo>
                  <a:lnTo>
                    <a:pt x="1230052" y="2042654"/>
                  </a:lnTo>
                  <a:lnTo>
                    <a:pt x="1289227" y="2051408"/>
                  </a:lnTo>
                  <a:lnTo>
                    <a:pt x="1346173" y="2061556"/>
                  </a:lnTo>
                  <a:lnTo>
                    <a:pt x="1400717" y="2073034"/>
                  </a:lnTo>
                  <a:lnTo>
                    <a:pt x="1452682" y="2085783"/>
                  </a:lnTo>
                  <a:lnTo>
                    <a:pt x="1501893" y="2099741"/>
                  </a:lnTo>
                  <a:lnTo>
                    <a:pt x="1548175" y="2114845"/>
                  </a:lnTo>
                  <a:lnTo>
                    <a:pt x="1591352" y="2131036"/>
                  </a:lnTo>
                  <a:lnTo>
                    <a:pt x="1631249" y="2148251"/>
                  </a:lnTo>
                  <a:lnTo>
                    <a:pt x="1667691" y="2166430"/>
                  </a:lnTo>
                  <a:lnTo>
                    <a:pt x="1729508" y="2205431"/>
                  </a:lnTo>
                  <a:lnTo>
                    <a:pt x="1775399" y="2247548"/>
                  </a:lnTo>
                  <a:lnTo>
                    <a:pt x="1803963" y="2292292"/>
                  </a:lnTo>
                  <a:lnTo>
                    <a:pt x="1813796" y="2339170"/>
                  </a:lnTo>
                  <a:lnTo>
                    <a:pt x="1803963" y="2386048"/>
                  </a:lnTo>
                  <a:lnTo>
                    <a:pt x="1775399" y="2430791"/>
                  </a:lnTo>
                  <a:lnTo>
                    <a:pt x="1729508" y="2472909"/>
                  </a:lnTo>
                  <a:lnTo>
                    <a:pt x="1667691" y="2511910"/>
                  </a:lnTo>
                  <a:lnTo>
                    <a:pt x="1631249" y="2530088"/>
                  </a:lnTo>
                  <a:lnTo>
                    <a:pt x="1591352" y="2547304"/>
                  </a:lnTo>
                  <a:lnTo>
                    <a:pt x="1548175" y="2563494"/>
                  </a:lnTo>
                  <a:lnTo>
                    <a:pt x="1501893" y="2578599"/>
                  </a:lnTo>
                  <a:lnTo>
                    <a:pt x="1452682" y="2592556"/>
                  </a:lnTo>
                  <a:lnTo>
                    <a:pt x="1400717" y="2605305"/>
                  </a:lnTo>
                  <a:lnTo>
                    <a:pt x="1346173" y="2616784"/>
                  </a:lnTo>
                  <a:lnTo>
                    <a:pt x="1289227" y="2626931"/>
                  </a:lnTo>
                  <a:lnTo>
                    <a:pt x="1230052" y="2635686"/>
                  </a:lnTo>
                  <a:lnTo>
                    <a:pt x="1168825" y="2642986"/>
                  </a:lnTo>
                  <a:lnTo>
                    <a:pt x="1105720" y="2648771"/>
                  </a:lnTo>
                  <a:lnTo>
                    <a:pt x="1040914" y="2652979"/>
                  </a:lnTo>
                  <a:lnTo>
                    <a:pt x="974582" y="2655549"/>
                  </a:lnTo>
                  <a:lnTo>
                    <a:pt x="906898" y="2656419"/>
                  </a:lnTo>
                  <a:lnTo>
                    <a:pt x="839215" y="2655549"/>
                  </a:lnTo>
                  <a:lnTo>
                    <a:pt x="772883" y="2652979"/>
                  </a:lnTo>
                  <a:lnTo>
                    <a:pt x="708077" y="2648771"/>
                  </a:lnTo>
                  <a:lnTo>
                    <a:pt x="644973" y="2642986"/>
                  </a:lnTo>
                  <a:lnTo>
                    <a:pt x="583747" y="2635686"/>
                  </a:lnTo>
                  <a:lnTo>
                    <a:pt x="524572" y="2626931"/>
                  </a:lnTo>
                  <a:lnTo>
                    <a:pt x="467625" y="2616784"/>
                  </a:lnTo>
                  <a:lnTo>
                    <a:pt x="413082" y="2605305"/>
                  </a:lnTo>
                  <a:lnTo>
                    <a:pt x="361117" y="2592556"/>
                  </a:lnTo>
                  <a:lnTo>
                    <a:pt x="311906" y="2578599"/>
                  </a:lnTo>
                  <a:lnTo>
                    <a:pt x="265624" y="2563494"/>
                  </a:lnTo>
                  <a:lnTo>
                    <a:pt x="222446" y="2547304"/>
                  </a:lnTo>
                  <a:lnTo>
                    <a:pt x="182549" y="2530088"/>
                  </a:lnTo>
                  <a:lnTo>
                    <a:pt x="146106" y="2511910"/>
                  </a:lnTo>
                  <a:lnTo>
                    <a:pt x="84289" y="2472909"/>
                  </a:lnTo>
                  <a:lnTo>
                    <a:pt x="38397" y="2430791"/>
                  </a:lnTo>
                  <a:lnTo>
                    <a:pt x="9833" y="2386048"/>
                  </a:lnTo>
                  <a:lnTo>
                    <a:pt x="2487" y="2362845"/>
                  </a:lnTo>
                  <a:lnTo>
                    <a:pt x="0" y="2339170"/>
                  </a:lnTo>
                  <a:close/>
                </a:path>
                <a:path w="6114415" h="4048760" extrusionOk="0">
                  <a:moveTo>
                    <a:pt x="31499" y="1273147"/>
                  </a:moveTo>
                  <a:lnTo>
                    <a:pt x="41333" y="1226266"/>
                  </a:lnTo>
                  <a:lnTo>
                    <a:pt x="69897" y="1181521"/>
                  </a:lnTo>
                  <a:lnTo>
                    <a:pt x="115789" y="1139403"/>
                  </a:lnTo>
                  <a:lnTo>
                    <a:pt x="177606" y="1100401"/>
                  </a:lnTo>
                  <a:lnTo>
                    <a:pt x="214049" y="1082223"/>
                  </a:lnTo>
                  <a:lnTo>
                    <a:pt x="253946" y="1065008"/>
                  </a:lnTo>
                  <a:lnTo>
                    <a:pt x="297124" y="1048818"/>
                  </a:lnTo>
                  <a:lnTo>
                    <a:pt x="343406" y="1033713"/>
                  </a:lnTo>
                  <a:lnTo>
                    <a:pt x="392617" y="1019757"/>
                  </a:lnTo>
                  <a:lnTo>
                    <a:pt x="444582" y="1007008"/>
                  </a:lnTo>
                  <a:lnTo>
                    <a:pt x="499125" y="995530"/>
                  </a:lnTo>
                  <a:lnTo>
                    <a:pt x="556072" y="985384"/>
                  </a:lnTo>
                  <a:lnTo>
                    <a:pt x="615246" y="976630"/>
                  </a:lnTo>
                  <a:lnTo>
                    <a:pt x="676473" y="969330"/>
                  </a:lnTo>
                  <a:lnTo>
                    <a:pt x="739577" y="963545"/>
                  </a:lnTo>
                  <a:lnTo>
                    <a:pt x="804383" y="959337"/>
                  </a:lnTo>
                  <a:lnTo>
                    <a:pt x="870715" y="956768"/>
                  </a:lnTo>
                  <a:lnTo>
                    <a:pt x="938398" y="955898"/>
                  </a:lnTo>
                  <a:lnTo>
                    <a:pt x="1006081" y="956768"/>
                  </a:lnTo>
                  <a:lnTo>
                    <a:pt x="1072414" y="959337"/>
                  </a:lnTo>
                  <a:lnTo>
                    <a:pt x="1137220" y="963545"/>
                  </a:lnTo>
                  <a:lnTo>
                    <a:pt x="1200325" y="969330"/>
                  </a:lnTo>
                  <a:lnTo>
                    <a:pt x="1261552" y="976630"/>
                  </a:lnTo>
                  <a:lnTo>
                    <a:pt x="1320726" y="985384"/>
                  </a:lnTo>
                  <a:lnTo>
                    <a:pt x="1377673" y="995530"/>
                  </a:lnTo>
                  <a:lnTo>
                    <a:pt x="1432217" y="1007008"/>
                  </a:lnTo>
                  <a:lnTo>
                    <a:pt x="1484182" y="1019757"/>
                  </a:lnTo>
                  <a:lnTo>
                    <a:pt x="1533393" y="1033713"/>
                  </a:lnTo>
                  <a:lnTo>
                    <a:pt x="1579674" y="1048818"/>
                  </a:lnTo>
                  <a:lnTo>
                    <a:pt x="1622852" y="1065008"/>
                  </a:lnTo>
                  <a:lnTo>
                    <a:pt x="1662749" y="1082223"/>
                  </a:lnTo>
                  <a:lnTo>
                    <a:pt x="1699191" y="1100401"/>
                  </a:lnTo>
                  <a:lnTo>
                    <a:pt x="1761008" y="1139403"/>
                  </a:lnTo>
                  <a:lnTo>
                    <a:pt x="1806899" y="1181521"/>
                  </a:lnTo>
                  <a:lnTo>
                    <a:pt x="1835463" y="1226266"/>
                  </a:lnTo>
                  <a:lnTo>
                    <a:pt x="1845296" y="1273147"/>
                  </a:lnTo>
                  <a:lnTo>
                    <a:pt x="1835463" y="1320028"/>
                  </a:lnTo>
                  <a:lnTo>
                    <a:pt x="1806899" y="1364773"/>
                  </a:lnTo>
                  <a:lnTo>
                    <a:pt x="1761008" y="1406891"/>
                  </a:lnTo>
                  <a:lnTo>
                    <a:pt x="1699191" y="1445893"/>
                  </a:lnTo>
                  <a:lnTo>
                    <a:pt x="1662749" y="1464071"/>
                  </a:lnTo>
                  <a:lnTo>
                    <a:pt x="1622852" y="1481286"/>
                  </a:lnTo>
                  <a:lnTo>
                    <a:pt x="1579674" y="1497476"/>
                  </a:lnTo>
                  <a:lnTo>
                    <a:pt x="1533393" y="1512580"/>
                  </a:lnTo>
                  <a:lnTo>
                    <a:pt x="1484182" y="1526537"/>
                  </a:lnTo>
                  <a:lnTo>
                    <a:pt x="1432217" y="1539286"/>
                  </a:lnTo>
                  <a:lnTo>
                    <a:pt x="1377673" y="1550764"/>
                  </a:lnTo>
                  <a:lnTo>
                    <a:pt x="1320726" y="1560910"/>
                  </a:lnTo>
                  <a:lnTo>
                    <a:pt x="1261552" y="1569664"/>
                  </a:lnTo>
                  <a:lnTo>
                    <a:pt x="1200325" y="1576964"/>
                  </a:lnTo>
                  <a:lnTo>
                    <a:pt x="1137220" y="1582749"/>
                  </a:lnTo>
                  <a:lnTo>
                    <a:pt x="1072414" y="1586957"/>
                  </a:lnTo>
                  <a:lnTo>
                    <a:pt x="1006081" y="1589526"/>
                  </a:lnTo>
                  <a:lnTo>
                    <a:pt x="938398" y="1590396"/>
                  </a:lnTo>
                  <a:lnTo>
                    <a:pt x="870715" y="1589526"/>
                  </a:lnTo>
                  <a:lnTo>
                    <a:pt x="804383" y="1586957"/>
                  </a:lnTo>
                  <a:lnTo>
                    <a:pt x="739577" y="1582749"/>
                  </a:lnTo>
                  <a:lnTo>
                    <a:pt x="676473" y="1576964"/>
                  </a:lnTo>
                  <a:lnTo>
                    <a:pt x="615246" y="1569664"/>
                  </a:lnTo>
                  <a:lnTo>
                    <a:pt x="556072" y="1560910"/>
                  </a:lnTo>
                  <a:lnTo>
                    <a:pt x="499125" y="1550764"/>
                  </a:lnTo>
                  <a:lnTo>
                    <a:pt x="444582" y="1539286"/>
                  </a:lnTo>
                  <a:lnTo>
                    <a:pt x="392617" y="1526537"/>
                  </a:lnTo>
                  <a:lnTo>
                    <a:pt x="343406" y="1512580"/>
                  </a:lnTo>
                  <a:lnTo>
                    <a:pt x="297124" y="1497476"/>
                  </a:lnTo>
                  <a:lnTo>
                    <a:pt x="253946" y="1481286"/>
                  </a:lnTo>
                  <a:lnTo>
                    <a:pt x="214049" y="1464071"/>
                  </a:lnTo>
                  <a:lnTo>
                    <a:pt x="177606" y="1445893"/>
                  </a:lnTo>
                  <a:lnTo>
                    <a:pt x="115789" y="1406891"/>
                  </a:lnTo>
                  <a:lnTo>
                    <a:pt x="69897" y="1364773"/>
                  </a:lnTo>
                  <a:lnTo>
                    <a:pt x="41333" y="1320028"/>
                  </a:lnTo>
                  <a:lnTo>
                    <a:pt x="33987" y="1296824"/>
                  </a:lnTo>
                  <a:lnTo>
                    <a:pt x="31499" y="1273147"/>
                  </a:lnTo>
                  <a:close/>
                </a:path>
                <a:path w="6114415" h="4048760" extrusionOk="0">
                  <a:moveTo>
                    <a:pt x="64424" y="355899"/>
                  </a:moveTo>
                  <a:lnTo>
                    <a:pt x="74257" y="309018"/>
                  </a:lnTo>
                  <a:lnTo>
                    <a:pt x="102822" y="264273"/>
                  </a:lnTo>
                  <a:lnTo>
                    <a:pt x="148714" y="222154"/>
                  </a:lnTo>
                  <a:lnTo>
                    <a:pt x="210531" y="183153"/>
                  </a:lnTo>
                  <a:lnTo>
                    <a:pt x="246973" y="164975"/>
                  </a:lnTo>
                  <a:lnTo>
                    <a:pt x="286871" y="147760"/>
                  </a:lnTo>
                  <a:lnTo>
                    <a:pt x="330049" y="131570"/>
                  </a:lnTo>
                  <a:lnTo>
                    <a:pt x="376331" y="116465"/>
                  </a:lnTo>
                  <a:lnTo>
                    <a:pt x="425542" y="102508"/>
                  </a:lnTo>
                  <a:lnTo>
                    <a:pt x="477507" y="89760"/>
                  </a:lnTo>
                  <a:lnTo>
                    <a:pt x="532050" y="78282"/>
                  </a:lnTo>
                  <a:lnTo>
                    <a:pt x="588997" y="68135"/>
                  </a:lnTo>
                  <a:lnTo>
                    <a:pt x="648171" y="59381"/>
                  </a:lnTo>
                  <a:lnTo>
                    <a:pt x="709398" y="52081"/>
                  </a:lnTo>
                  <a:lnTo>
                    <a:pt x="772502" y="46297"/>
                  </a:lnTo>
                  <a:lnTo>
                    <a:pt x="837308" y="42089"/>
                  </a:lnTo>
                  <a:lnTo>
                    <a:pt x="903640" y="39520"/>
                  </a:lnTo>
                  <a:lnTo>
                    <a:pt x="971323" y="38649"/>
                  </a:lnTo>
                  <a:lnTo>
                    <a:pt x="1039006" y="39520"/>
                  </a:lnTo>
                  <a:lnTo>
                    <a:pt x="1105339" y="42089"/>
                  </a:lnTo>
                  <a:lnTo>
                    <a:pt x="1170145" y="46297"/>
                  </a:lnTo>
                  <a:lnTo>
                    <a:pt x="1233250" y="52081"/>
                  </a:lnTo>
                  <a:lnTo>
                    <a:pt x="1294477" y="59381"/>
                  </a:lnTo>
                  <a:lnTo>
                    <a:pt x="1353651" y="68135"/>
                  </a:lnTo>
                  <a:lnTo>
                    <a:pt x="1410598" y="78282"/>
                  </a:lnTo>
                  <a:lnTo>
                    <a:pt x="1465142" y="89760"/>
                  </a:lnTo>
                  <a:lnTo>
                    <a:pt x="1517107" y="102508"/>
                  </a:lnTo>
                  <a:lnTo>
                    <a:pt x="1566318" y="116465"/>
                  </a:lnTo>
                  <a:lnTo>
                    <a:pt x="1612599" y="131570"/>
                  </a:lnTo>
                  <a:lnTo>
                    <a:pt x="1655777" y="147760"/>
                  </a:lnTo>
                  <a:lnTo>
                    <a:pt x="1695674" y="164975"/>
                  </a:lnTo>
                  <a:lnTo>
                    <a:pt x="1732116" y="183153"/>
                  </a:lnTo>
                  <a:lnTo>
                    <a:pt x="1793933" y="222154"/>
                  </a:lnTo>
                  <a:lnTo>
                    <a:pt x="1839824" y="264273"/>
                  </a:lnTo>
                  <a:lnTo>
                    <a:pt x="1868388" y="309018"/>
                  </a:lnTo>
                  <a:lnTo>
                    <a:pt x="1878221" y="355899"/>
                  </a:lnTo>
                  <a:lnTo>
                    <a:pt x="1868388" y="402780"/>
                  </a:lnTo>
                  <a:lnTo>
                    <a:pt x="1839824" y="447525"/>
                  </a:lnTo>
                  <a:lnTo>
                    <a:pt x="1793933" y="489643"/>
                  </a:lnTo>
                  <a:lnTo>
                    <a:pt x="1732116" y="528644"/>
                  </a:lnTo>
                  <a:lnTo>
                    <a:pt x="1695674" y="546823"/>
                  </a:lnTo>
                  <a:lnTo>
                    <a:pt x="1655777" y="564038"/>
                  </a:lnTo>
                  <a:lnTo>
                    <a:pt x="1612599" y="580228"/>
                  </a:lnTo>
                  <a:lnTo>
                    <a:pt x="1566318" y="595332"/>
                  </a:lnTo>
                  <a:lnTo>
                    <a:pt x="1517107" y="609289"/>
                  </a:lnTo>
                  <a:lnTo>
                    <a:pt x="1465142" y="622037"/>
                  </a:lnTo>
                  <a:lnTo>
                    <a:pt x="1410598" y="633515"/>
                  </a:lnTo>
                  <a:lnTo>
                    <a:pt x="1353651" y="643662"/>
                  </a:lnTo>
                  <a:lnTo>
                    <a:pt x="1294477" y="652416"/>
                  </a:lnTo>
                  <a:lnTo>
                    <a:pt x="1233250" y="659716"/>
                  </a:lnTo>
                  <a:lnTo>
                    <a:pt x="1170145" y="665501"/>
                  </a:lnTo>
                  <a:lnTo>
                    <a:pt x="1105339" y="669708"/>
                  </a:lnTo>
                  <a:lnTo>
                    <a:pt x="1039006" y="672278"/>
                  </a:lnTo>
                  <a:lnTo>
                    <a:pt x="971323" y="673148"/>
                  </a:lnTo>
                  <a:lnTo>
                    <a:pt x="903640" y="672278"/>
                  </a:lnTo>
                  <a:lnTo>
                    <a:pt x="837308" y="669708"/>
                  </a:lnTo>
                  <a:lnTo>
                    <a:pt x="772502" y="665501"/>
                  </a:lnTo>
                  <a:lnTo>
                    <a:pt x="709398" y="659716"/>
                  </a:lnTo>
                  <a:lnTo>
                    <a:pt x="648171" y="652416"/>
                  </a:lnTo>
                  <a:lnTo>
                    <a:pt x="588997" y="643662"/>
                  </a:lnTo>
                  <a:lnTo>
                    <a:pt x="532050" y="633515"/>
                  </a:lnTo>
                  <a:lnTo>
                    <a:pt x="477507" y="622037"/>
                  </a:lnTo>
                  <a:lnTo>
                    <a:pt x="425542" y="609289"/>
                  </a:lnTo>
                  <a:lnTo>
                    <a:pt x="376331" y="595332"/>
                  </a:lnTo>
                  <a:lnTo>
                    <a:pt x="330049" y="580228"/>
                  </a:lnTo>
                  <a:lnTo>
                    <a:pt x="286871" y="564038"/>
                  </a:lnTo>
                  <a:lnTo>
                    <a:pt x="246973" y="546823"/>
                  </a:lnTo>
                  <a:lnTo>
                    <a:pt x="210531" y="528644"/>
                  </a:lnTo>
                  <a:lnTo>
                    <a:pt x="148714" y="489643"/>
                  </a:lnTo>
                  <a:lnTo>
                    <a:pt x="102822" y="447525"/>
                  </a:lnTo>
                  <a:lnTo>
                    <a:pt x="74257" y="402780"/>
                  </a:lnTo>
                  <a:lnTo>
                    <a:pt x="66912" y="379575"/>
                  </a:lnTo>
                  <a:lnTo>
                    <a:pt x="64424" y="355899"/>
                  </a:lnTo>
                  <a:close/>
                </a:path>
                <a:path w="6114415" h="4048760" extrusionOk="0">
                  <a:moveTo>
                    <a:pt x="0" y="3731392"/>
                  </a:moveTo>
                  <a:lnTo>
                    <a:pt x="9833" y="3684508"/>
                  </a:lnTo>
                  <a:lnTo>
                    <a:pt x="38397" y="3639762"/>
                  </a:lnTo>
                  <a:lnTo>
                    <a:pt x="84289" y="3597642"/>
                  </a:lnTo>
                  <a:lnTo>
                    <a:pt x="146106" y="3558641"/>
                  </a:lnTo>
                  <a:lnTo>
                    <a:pt x="182549" y="3540463"/>
                  </a:lnTo>
                  <a:lnTo>
                    <a:pt x="222446" y="3523248"/>
                  </a:lnTo>
                  <a:lnTo>
                    <a:pt x="265624" y="3507058"/>
                  </a:lnTo>
                  <a:lnTo>
                    <a:pt x="311906" y="3491954"/>
                  </a:lnTo>
                  <a:lnTo>
                    <a:pt x="361117" y="3477998"/>
                  </a:lnTo>
                  <a:lnTo>
                    <a:pt x="413082" y="3465250"/>
                  </a:lnTo>
                  <a:lnTo>
                    <a:pt x="467625" y="3453773"/>
                  </a:lnTo>
                  <a:lnTo>
                    <a:pt x="524572" y="3443627"/>
                  </a:lnTo>
                  <a:lnTo>
                    <a:pt x="583747" y="3434873"/>
                  </a:lnTo>
                  <a:lnTo>
                    <a:pt x="644973" y="3427574"/>
                  </a:lnTo>
                  <a:lnTo>
                    <a:pt x="708077" y="3421790"/>
                  </a:lnTo>
                  <a:lnTo>
                    <a:pt x="772883" y="3417582"/>
                  </a:lnTo>
                  <a:lnTo>
                    <a:pt x="839215" y="3415013"/>
                  </a:lnTo>
                  <a:lnTo>
                    <a:pt x="906898" y="3414143"/>
                  </a:lnTo>
                  <a:lnTo>
                    <a:pt x="974582" y="3415013"/>
                  </a:lnTo>
                  <a:lnTo>
                    <a:pt x="1040914" y="3417582"/>
                  </a:lnTo>
                  <a:lnTo>
                    <a:pt x="1105720" y="3421790"/>
                  </a:lnTo>
                  <a:lnTo>
                    <a:pt x="1168825" y="3427574"/>
                  </a:lnTo>
                  <a:lnTo>
                    <a:pt x="1230052" y="3434873"/>
                  </a:lnTo>
                  <a:lnTo>
                    <a:pt x="1289227" y="3443627"/>
                  </a:lnTo>
                  <a:lnTo>
                    <a:pt x="1346173" y="3453773"/>
                  </a:lnTo>
                  <a:lnTo>
                    <a:pt x="1400717" y="3465250"/>
                  </a:lnTo>
                  <a:lnTo>
                    <a:pt x="1452682" y="3477998"/>
                  </a:lnTo>
                  <a:lnTo>
                    <a:pt x="1501893" y="3491954"/>
                  </a:lnTo>
                  <a:lnTo>
                    <a:pt x="1548175" y="3507058"/>
                  </a:lnTo>
                  <a:lnTo>
                    <a:pt x="1591352" y="3523248"/>
                  </a:lnTo>
                  <a:lnTo>
                    <a:pt x="1631249" y="3540463"/>
                  </a:lnTo>
                  <a:lnTo>
                    <a:pt x="1667691" y="3558641"/>
                  </a:lnTo>
                  <a:lnTo>
                    <a:pt x="1729508" y="3597642"/>
                  </a:lnTo>
                  <a:lnTo>
                    <a:pt x="1775399" y="3639762"/>
                  </a:lnTo>
                  <a:lnTo>
                    <a:pt x="1803963" y="3684508"/>
                  </a:lnTo>
                  <a:lnTo>
                    <a:pt x="1813796" y="3731392"/>
                  </a:lnTo>
                  <a:lnTo>
                    <a:pt x="1803963" y="3778276"/>
                  </a:lnTo>
                  <a:lnTo>
                    <a:pt x="1775399" y="3823022"/>
                  </a:lnTo>
                  <a:lnTo>
                    <a:pt x="1729508" y="3865142"/>
                  </a:lnTo>
                  <a:lnTo>
                    <a:pt x="1667691" y="3904143"/>
                  </a:lnTo>
                  <a:lnTo>
                    <a:pt x="1631249" y="3922321"/>
                  </a:lnTo>
                  <a:lnTo>
                    <a:pt x="1591352" y="3939536"/>
                  </a:lnTo>
                  <a:lnTo>
                    <a:pt x="1548175" y="3955726"/>
                  </a:lnTo>
                  <a:lnTo>
                    <a:pt x="1501893" y="3970830"/>
                  </a:lnTo>
                  <a:lnTo>
                    <a:pt x="1452682" y="3984786"/>
                  </a:lnTo>
                  <a:lnTo>
                    <a:pt x="1400717" y="3997534"/>
                  </a:lnTo>
                  <a:lnTo>
                    <a:pt x="1346173" y="4009011"/>
                  </a:lnTo>
                  <a:lnTo>
                    <a:pt x="1289227" y="4019157"/>
                  </a:lnTo>
                  <a:lnTo>
                    <a:pt x="1230052" y="4027911"/>
                  </a:lnTo>
                  <a:lnTo>
                    <a:pt x="1168825" y="4035210"/>
                  </a:lnTo>
                  <a:lnTo>
                    <a:pt x="1105720" y="4040994"/>
                  </a:lnTo>
                  <a:lnTo>
                    <a:pt x="1040914" y="4045202"/>
                  </a:lnTo>
                  <a:lnTo>
                    <a:pt x="974582" y="4047771"/>
                  </a:lnTo>
                  <a:lnTo>
                    <a:pt x="906898" y="4048641"/>
                  </a:lnTo>
                  <a:lnTo>
                    <a:pt x="839215" y="4047771"/>
                  </a:lnTo>
                  <a:lnTo>
                    <a:pt x="772883" y="4045202"/>
                  </a:lnTo>
                  <a:lnTo>
                    <a:pt x="708077" y="4040994"/>
                  </a:lnTo>
                  <a:lnTo>
                    <a:pt x="644973" y="4035210"/>
                  </a:lnTo>
                  <a:lnTo>
                    <a:pt x="583747" y="4027911"/>
                  </a:lnTo>
                  <a:lnTo>
                    <a:pt x="524572" y="4019157"/>
                  </a:lnTo>
                  <a:lnTo>
                    <a:pt x="467625" y="4009011"/>
                  </a:lnTo>
                  <a:lnTo>
                    <a:pt x="413082" y="3997534"/>
                  </a:lnTo>
                  <a:lnTo>
                    <a:pt x="361117" y="3984786"/>
                  </a:lnTo>
                  <a:lnTo>
                    <a:pt x="311906" y="3970830"/>
                  </a:lnTo>
                  <a:lnTo>
                    <a:pt x="265624" y="3955726"/>
                  </a:lnTo>
                  <a:lnTo>
                    <a:pt x="222446" y="3939536"/>
                  </a:lnTo>
                  <a:lnTo>
                    <a:pt x="182549" y="3922321"/>
                  </a:lnTo>
                  <a:lnTo>
                    <a:pt x="146106" y="3904143"/>
                  </a:lnTo>
                  <a:lnTo>
                    <a:pt x="84289" y="3865142"/>
                  </a:lnTo>
                  <a:lnTo>
                    <a:pt x="38397" y="3823022"/>
                  </a:lnTo>
                  <a:lnTo>
                    <a:pt x="9833" y="3778276"/>
                  </a:lnTo>
                  <a:lnTo>
                    <a:pt x="2487" y="3755070"/>
                  </a:lnTo>
                  <a:lnTo>
                    <a:pt x="0" y="3731392"/>
                  </a:lnTo>
                  <a:close/>
                </a:path>
                <a:path w="6114415" h="4048760" extrusionOk="0">
                  <a:moveTo>
                    <a:pt x="1943596" y="3731392"/>
                  </a:moveTo>
                  <a:lnTo>
                    <a:pt x="1953429" y="3684508"/>
                  </a:lnTo>
                  <a:lnTo>
                    <a:pt x="1981992" y="3639762"/>
                  </a:lnTo>
                  <a:lnTo>
                    <a:pt x="2027884" y="3597642"/>
                  </a:lnTo>
                  <a:lnTo>
                    <a:pt x="2089700" y="3558641"/>
                  </a:lnTo>
                  <a:lnTo>
                    <a:pt x="2126142" y="3540463"/>
                  </a:lnTo>
                  <a:lnTo>
                    <a:pt x="2166040" y="3523248"/>
                  </a:lnTo>
                  <a:lnTo>
                    <a:pt x="2209217" y="3507058"/>
                  </a:lnTo>
                  <a:lnTo>
                    <a:pt x="2255499" y="3491954"/>
                  </a:lnTo>
                  <a:lnTo>
                    <a:pt x="2304710" y="3477998"/>
                  </a:lnTo>
                  <a:lnTo>
                    <a:pt x="2356675" y="3465250"/>
                  </a:lnTo>
                  <a:lnTo>
                    <a:pt x="2411218" y="3453773"/>
                  </a:lnTo>
                  <a:lnTo>
                    <a:pt x="2468165" y="3443627"/>
                  </a:lnTo>
                  <a:lnTo>
                    <a:pt x="2527340" y="3434873"/>
                  </a:lnTo>
                  <a:lnTo>
                    <a:pt x="2588567" y="3427574"/>
                  </a:lnTo>
                  <a:lnTo>
                    <a:pt x="2651671" y="3421790"/>
                  </a:lnTo>
                  <a:lnTo>
                    <a:pt x="2716477" y="3417582"/>
                  </a:lnTo>
                  <a:lnTo>
                    <a:pt x="2782810" y="3415013"/>
                  </a:lnTo>
                  <a:lnTo>
                    <a:pt x="2850494" y="3414143"/>
                  </a:lnTo>
                  <a:lnTo>
                    <a:pt x="2918178" y="3415013"/>
                  </a:lnTo>
                  <a:lnTo>
                    <a:pt x="2984510" y="3417582"/>
                  </a:lnTo>
                  <a:lnTo>
                    <a:pt x="3049317" y="3421790"/>
                  </a:lnTo>
                  <a:lnTo>
                    <a:pt x="3112421" y="3427574"/>
                  </a:lnTo>
                  <a:lnTo>
                    <a:pt x="3173648" y="3434873"/>
                  </a:lnTo>
                  <a:lnTo>
                    <a:pt x="3232823" y="3443627"/>
                  </a:lnTo>
                  <a:lnTo>
                    <a:pt x="3289769" y="3453773"/>
                  </a:lnTo>
                  <a:lnTo>
                    <a:pt x="3344313" y="3465250"/>
                  </a:lnTo>
                  <a:lnTo>
                    <a:pt x="3396278" y="3477998"/>
                  </a:lnTo>
                  <a:lnTo>
                    <a:pt x="3445489" y="3491954"/>
                  </a:lnTo>
                  <a:lnTo>
                    <a:pt x="3491771" y="3507058"/>
                  </a:lnTo>
                  <a:lnTo>
                    <a:pt x="3534948" y="3523248"/>
                  </a:lnTo>
                  <a:lnTo>
                    <a:pt x="3574845" y="3540463"/>
                  </a:lnTo>
                  <a:lnTo>
                    <a:pt x="3611287" y="3558641"/>
                  </a:lnTo>
                  <a:lnTo>
                    <a:pt x="3673104" y="3597642"/>
                  </a:lnTo>
                  <a:lnTo>
                    <a:pt x="3718995" y="3639762"/>
                  </a:lnTo>
                  <a:lnTo>
                    <a:pt x="3747559" y="3684508"/>
                  </a:lnTo>
                  <a:lnTo>
                    <a:pt x="3757392" y="3731392"/>
                  </a:lnTo>
                  <a:lnTo>
                    <a:pt x="3747559" y="3778276"/>
                  </a:lnTo>
                  <a:lnTo>
                    <a:pt x="3718995" y="3823022"/>
                  </a:lnTo>
                  <a:lnTo>
                    <a:pt x="3673104" y="3865142"/>
                  </a:lnTo>
                  <a:lnTo>
                    <a:pt x="3611287" y="3904143"/>
                  </a:lnTo>
                  <a:lnTo>
                    <a:pt x="3574845" y="3922321"/>
                  </a:lnTo>
                  <a:lnTo>
                    <a:pt x="3534948" y="3939536"/>
                  </a:lnTo>
                  <a:lnTo>
                    <a:pt x="3491771" y="3955726"/>
                  </a:lnTo>
                  <a:lnTo>
                    <a:pt x="3445489" y="3970830"/>
                  </a:lnTo>
                  <a:lnTo>
                    <a:pt x="3396278" y="3984786"/>
                  </a:lnTo>
                  <a:lnTo>
                    <a:pt x="3344313" y="3997534"/>
                  </a:lnTo>
                  <a:lnTo>
                    <a:pt x="3289769" y="4009011"/>
                  </a:lnTo>
                  <a:lnTo>
                    <a:pt x="3232823" y="4019157"/>
                  </a:lnTo>
                  <a:lnTo>
                    <a:pt x="3173648" y="4027911"/>
                  </a:lnTo>
                  <a:lnTo>
                    <a:pt x="3112421" y="4035210"/>
                  </a:lnTo>
                  <a:lnTo>
                    <a:pt x="3049317" y="4040994"/>
                  </a:lnTo>
                  <a:lnTo>
                    <a:pt x="2984510" y="4045202"/>
                  </a:lnTo>
                  <a:lnTo>
                    <a:pt x="2918178" y="4047771"/>
                  </a:lnTo>
                  <a:lnTo>
                    <a:pt x="2850494" y="4048641"/>
                  </a:lnTo>
                  <a:lnTo>
                    <a:pt x="2782810" y="4047771"/>
                  </a:lnTo>
                  <a:lnTo>
                    <a:pt x="2716477" y="4045202"/>
                  </a:lnTo>
                  <a:lnTo>
                    <a:pt x="2651671" y="4040994"/>
                  </a:lnTo>
                  <a:lnTo>
                    <a:pt x="2588567" y="4035210"/>
                  </a:lnTo>
                  <a:lnTo>
                    <a:pt x="2527340" y="4027911"/>
                  </a:lnTo>
                  <a:lnTo>
                    <a:pt x="2468165" y="4019157"/>
                  </a:lnTo>
                  <a:lnTo>
                    <a:pt x="2411218" y="4009011"/>
                  </a:lnTo>
                  <a:lnTo>
                    <a:pt x="2356675" y="3997534"/>
                  </a:lnTo>
                  <a:lnTo>
                    <a:pt x="2304710" y="3984786"/>
                  </a:lnTo>
                  <a:lnTo>
                    <a:pt x="2255499" y="3970830"/>
                  </a:lnTo>
                  <a:lnTo>
                    <a:pt x="2209217" y="3955726"/>
                  </a:lnTo>
                  <a:lnTo>
                    <a:pt x="2166040" y="3939536"/>
                  </a:lnTo>
                  <a:lnTo>
                    <a:pt x="2126142" y="3922321"/>
                  </a:lnTo>
                  <a:lnTo>
                    <a:pt x="2089700" y="3904143"/>
                  </a:lnTo>
                  <a:lnTo>
                    <a:pt x="2027884" y="3865142"/>
                  </a:lnTo>
                  <a:lnTo>
                    <a:pt x="1981992" y="3823022"/>
                  </a:lnTo>
                  <a:lnTo>
                    <a:pt x="1953429" y="3778276"/>
                  </a:lnTo>
                  <a:lnTo>
                    <a:pt x="1946083" y="3755070"/>
                  </a:lnTo>
                  <a:lnTo>
                    <a:pt x="1943596" y="3731392"/>
                  </a:lnTo>
                  <a:close/>
                </a:path>
                <a:path w="6114415" h="4048760" extrusionOk="0">
                  <a:moveTo>
                    <a:pt x="4300341" y="3731392"/>
                  </a:moveTo>
                  <a:lnTo>
                    <a:pt x="4310174" y="3684508"/>
                  </a:lnTo>
                  <a:lnTo>
                    <a:pt x="4338737" y="3639762"/>
                  </a:lnTo>
                  <a:lnTo>
                    <a:pt x="4384629" y="3597642"/>
                  </a:lnTo>
                  <a:lnTo>
                    <a:pt x="4446446" y="3558641"/>
                  </a:lnTo>
                  <a:lnTo>
                    <a:pt x="4482888" y="3540463"/>
                  </a:lnTo>
                  <a:lnTo>
                    <a:pt x="4522785" y="3523248"/>
                  </a:lnTo>
                  <a:lnTo>
                    <a:pt x="4565962" y="3507058"/>
                  </a:lnTo>
                  <a:lnTo>
                    <a:pt x="4612244" y="3491954"/>
                  </a:lnTo>
                  <a:lnTo>
                    <a:pt x="4661455" y="3477998"/>
                  </a:lnTo>
                  <a:lnTo>
                    <a:pt x="4713420" y="3465250"/>
                  </a:lnTo>
                  <a:lnTo>
                    <a:pt x="4767963" y="3453773"/>
                  </a:lnTo>
                  <a:lnTo>
                    <a:pt x="4824910" y="3443627"/>
                  </a:lnTo>
                  <a:lnTo>
                    <a:pt x="4884085" y="3434873"/>
                  </a:lnTo>
                  <a:lnTo>
                    <a:pt x="4945312" y="3427574"/>
                  </a:lnTo>
                  <a:lnTo>
                    <a:pt x="5008416" y="3421790"/>
                  </a:lnTo>
                  <a:lnTo>
                    <a:pt x="5073222" y="3417582"/>
                  </a:lnTo>
                  <a:lnTo>
                    <a:pt x="5139555" y="3415013"/>
                  </a:lnTo>
                  <a:lnTo>
                    <a:pt x="5207239" y="3414143"/>
                  </a:lnTo>
                  <a:lnTo>
                    <a:pt x="5274923" y="3415013"/>
                  </a:lnTo>
                  <a:lnTo>
                    <a:pt x="5341256" y="3417582"/>
                  </a:lnTo>
                  <a:lnTo>
                    <a:pt x="5406062" y="3421790"/>
                  </a:lnTo>
                  <a:lnTo>
                    <a:pt x="5469166" y="3427574"/>
                  </a:lnTo>
                  <a:lnTo>
                    <a:pt x="5530393" y="3434873"/>
                  </a:lnTo>
                  <a:lnTo>
                    <a:pt x="5589568" y="3443627"/>
                  </a:lnTo>
                  <a:lnTo>
                    <a:pt x="5646515" y="3453773"/>
                  </a:lnTo>
                  <a:lnTo>
                    <a:pt x="5701058" y="3465250"/>
                  </a:lnTo>
                  <a:lnTo>
                    <a:pt x="5753023" y="3477998"/>
                  </a:lnTo>
                  <a:lnTo>
                    <a:pt x="5802234" y="3491954"/>
                  </a:lnTo>
                  <a:lnTo>
                    <a:pt x="5848516" y="3507058"/>
                  </a:lnTo>
                  <a:lnTo>
                    <a:pt x="5891693" y="3523248"/>
                  </a:lnTo>
                  <a:lnTo>
                    <a:pt x="5931590" y="3540463"/>
                  </a:lnTo>
                  <a:lnTo>
                    <a:pt x="5968032" y="3558641"/>
                  </a:lnTo>
                  <a:lnTo>
                    <a:pt x="6029849" y="3597642"/>
                  </a:lnTo>
                  <a:lnTo>
                    <a:pt x="6075741" y="3639762"/>
                  </a:lnTo>
                  <a:lnTo>
                    <a:pt x="6104304" y="3684508"/>
                  </a:lnTo>
                  <a:lnTo>
                    <a:pt x="6114137" y="3731392"/>
                  </a:lnTo>
                  <a:lnTo>
                    <a:pt x="6104304" y="3778276"/>
                  </a:lnTo>
                  <a:lnTo>
                    <a:pt x="6075741" y="3823022"/>
                  </a:lnTo>
                  <a:lnTo>
                    <a:pt x="6029849" y="3865142"/>
                  </a:lnTo>
                  <a:lnTo>
                    <a:pt x="5968032" y="3904143"/>
                  </a:lnTo>
                  <a:lnTo>
                    <a:pt x="5931590" y="3922321"/>
                  </a:lnTo>
                  <a:lnTo>
                    <a:pt x="5891693" y="3939536"/>
                  </a:lnTo>
                  <a:lnTo>
                    <a:pt x="5848516" y="3955726"/>
                  </a:lnTo>
                  <a:lnTo>
                    <a:pt x="5802234" y="3970830"/>
                  </a:lnTo>
                  <a:lnTo>
                    <a:pt x="5753023" y="3984786"/>
                  </a:lnTo>
                  <a:lnTo>
                    <a:pt x="5701058" y="3997534"/>
                  </a:lnTo>
                  <a:lnTo>
                    <a:pt x="5646515" y="4009011"/>
                  </a:lnTo>
                  <a:lnTo>
                    <a:pt x="5589568" y="4019157"/>
                  </a:lnTo>
                  <a:lnTo>
                    <a:pt x="5530393" y="4027911"/>
                  </a:lnTo>
                  <a:lnTo>
                    <a:pt x="5469166" y="4035210"/>
                  </a:lnTo>
                  <a:lnTo>
                    <a:pt x="5406062" y="4040994"/>
                  </a:lnTo>
                  <a:lnTo>
                    <a:pt x="5341256" y="4045202"/>
                  </a:lnTo>
                  <a:lnTo>
                    <a:pt x="5274923" y="4047771"/>
                  </a:lnTo>
                  <a:lnTo>
                    <a:pt x="5207239" y="4048641"/>
                  </a:lnTo>
                  <a:lnTo>
                    <a:pt x="5139555" y="4047771"/>
                  </a:lnTo>
                  <a:lnTo>
                    <a:pt x="5073222" y="4045202"/>
                  </a:lnTo>
                  <a:lnTo>
                    <a:pt x="5008416" y="4040994"/>
                  </a:lnTo>
                  <a:lnTo>
                    <a:pt x="4945312" y="4035210"/>
                  </a:lnTo>
                  <a:lnTo>
                    <a:pt x="4884085" y="4027911"/>
                  </a:lnTo>
                  <a:lnTo>
                    <a:pt x="4824910" y="4019157"/>
                  </a:lnTo>
                  <a:lnTo>
                    <a:pt x="4767963" y="4009011"/>
                  </a:lnTo>
                  <a:lnTo>
                    <a:pt x="4713420" y="3997534"/>
                  </a:lnTo>
                  <a:lnTo>
                    <a:pt x="4661455" y="3984786"/>
                  </a:lnTo>
                  <a:lnTo>
                    <a:pt x="4612244" y="3970830"/>
                  </a:lnTo>
                  <a:lnTo>
                    <a:pt x="4565962" y="3955726"/>
                  </a:lnTo>
                  <a:lnTo>
                    <a:pt x="4522785" y="3939536"/>
                  </a:lnTo>
                  <a:lnTo>
                    <a:pt x="4482888" y="3922321"/>
                  </a:lnTo>
                  <a:lnTo>
                    <a:pt x="4446446" y="3904143"/>
                  </a:lnTo>
                  <a:lnTo>
                    <a:pt x="4384629" y="3865142"/>
                  </a:lnTo>
                  <a:lnTo>
                    <a:pt x="4338737" y="3823022"/>
                  </a:lnTo>
                  <a:lnTo>
                    <a:pt x="4310174" y="3778276"/>
                  </a:lnTo>
                  <a:lnTo>
                    <a:pt x="4302828" y="3755070"/>
                  </a:lnTo>
                  <a:lnTo>
                    <a:pt x="4300341" y="3731392"/>
                  </a:lnTo>
                  <a:close/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4481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47459-09E5-7D4A-9A6A-3DA1DD47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075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 1 – работа с </a:t>
            </a:r>
            <a:r>
              <a:rPr lang="en-US" dirty="0"/>
              <a:t>S3 bucket</a:t>
            </a:r>
            <a:endParaRPr dirty="0"/>
          </a:p>
        </p:txBody>
      </p:sp>
      <p:graphicFrame>
        <p:nvGraphicFramePr>
          <p:cNvPr id="390" name="Google Shape;390;p69"/>
          <p:cNvGraphicFramePr/>
          <p:nvPr>
            <p:extLst>
              <p:ext uri="{D42A27DB-BD31-4B8C-83A1-F6EECF244321}">
                <p14:modId xmlns:p14="http://schemas.microsoft.com/office/powerpoint/2010/main" val="2582297217"/>
              </p:ext>
            </p:extLst>
          </p:nvPr>
        </p:nvGraphicFramePr>
        <p:xfrm>
          <a:off x="952500" y="1372744"/>
          <a:ext cx="7239000" cy="251765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Создайте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S3 bucket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через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UI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Object Storage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Загрузите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bucket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файл через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UI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24632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Установите и настройте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YC CLI, S3cmd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https://yandex.cloud/ru/docs/cli/quickstart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https://yandex.cloud/ru/docs/storage/tools/s3cmd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Создайте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S3 bucket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через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YC CLI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Загрузите файл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bucket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через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CLI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91" name="Google Shape;391;p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0" y="4016231"/>
            <a:ext cx="457256" cy="457238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9"/>
          <p:cNvSpPr txBox="1"/>
          <p:nvPr/>
        </p:nvSpPr>
        <p:spPr>
          <a:xfrm>
            <a:off x="1441925" y="4037106"/>
            <a:ext cx="5559000" cy="463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Сроки выполнения: 10 минут</a:t>
            </a:r>
            <a:endParaRPr sz="1000" b="1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DA8010-AF1A-C64D-B944-F394235F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r>
              <a:rPr lang="en-US" dirty="0"/>
              <a:t> 1 - </a:t>
            </a:r>
            <a:r>
              <a:rPr lang="ru-RU" dirty="0"/>
              <a:t>решение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FBFEE-1DB2-A547-A62E-096AA5EDF365}"/>
              </a:ext>
            </a:extLst>
          </p:cNvPr>
          <p:cNvSpPr txBox="1"/>
          <p:nvPr/>
        </p:nvSpPr>
        <p:spPr>
          <a:xfrm>
            <a:off x="500550" y="1086232"/>
            <a:ext cx="7883890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Посмотрим какие </a:t>
            </a:r>
            <a:r>
              <a:rPr lang="en-US" dirty="0"/>
              <a:t>S3 bucket’</a:t>
            </a:r>
            <a:r>
              <a:rPr lang="ru-RU" dirty="0"/>
              <a:t>ы у вас есть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storage buckets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dirty="0"/>
              <a:t>Создадим новый </a:t>
            </a:r>
            <a:r>
              <a:rPr lang="en-US" dirty="0"/>
              <a:t>bucket (</a:t>
            </a:r>
            <a:r>
              <a:rPr lang="en-US" dirty="0">
                <a:hlinkClick r:id="rId2"/>
              </a:rPr>
              <a:t>https://yandex.cloud/ru/docs/storage/operations/buckets/create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storage bucket create \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--name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you_bucket_unic_name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&gt;\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--max-size 2147483648 </a:t>
            </a:r>
            <a:endParaRPr lang="en-US" dirty="0"/>
          </a:p>
          <a:p>
            <a:endParaRPr lang="en-US" dirty="0"/>
          </a:p>
          <a:p>
            <a:r>
              <a:rPr lang="ru-RU" dirty="0"/>
              <a:t>Проверим, что он появился в списке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storage buckets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/>
              <a:t>Загрузим файл в </a:t>
            </a:r>
            <a:r>
              <a:rPr lang="en-US" dirty="0"/>
              <a:t>bucket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S3cmd put &lt;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путь_к_локальному_файлу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&gt;/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s3://&lt;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имя_бакета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&gt;/&lt;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ключ_объекта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dirty="0"/>
          </a:p>
          <a:p>
            <a:r>
              <a:rPr lang="ru-RU" dirty="0"/>
              <a:t>Удалим </a:t>
            </a:r>
            <a:r>
              <a:rPr lang="en-US" dirty="0"/>
              <a:t>bucket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storage bucket delete \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--name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you_bucket_unic_name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&gt;\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521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 </a:t>
            </a:r>
            <a:r>
              <a:rPr lang="en-US" dirty="0"/>
              <a:t>2</a:t>
            </a:r>
            <a:r>
              <a:rPr lang="ru-RU" dirty="0"/>
              <a:t> – работа с </a:t>
            </a:r>
            <a:r>
              <a:rPr lang="en-US" dirty="0"/>
              <a:t>Instance</a:t>
            </a:r>
            <a:endParaRPr dirty="0"/>
          </a:p>
        </p:txBody>
      </p:sp>
      <p:graphicFrame>
        <p:nvGraphicFramePr>
          <p:cNvPr id="390" name="Google Shape;390;p69"/>
          <p:cNvGraphicFramePr/>
          <p:nvPr>
            <p:extLst>
              <p:ext uri="{D42A27DB-BD31-4B8C-83A1-F6EECF244321}">
                <p14:modId xmlns:p14="http://schemas.microsoft.com/office/powerpoint/2010/main" val="1628874218"/>
              </p:ext>
            </p:extLst>
          </p:nvPr>
        </p:nvGraphicFramePr>
        <p:xfrm>
          <a:off x="952500" y="1372744"/>
          <a:ext cx="7239000" cy="209582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Создайте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Intsance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через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UI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Compute cloud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Подключитесь через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SSH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 виртуальной машине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Создайте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Instance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через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YC CLI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Проверьте какие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Instance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у вас есть и их состояние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через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YC CLI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Удалите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Instance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через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YC CLI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733235"/>
                  </a:ext>
                </a:extLst>
              </a:tr>
            </a:tbl>
          </a:graphicData>
        </a:graphic>
      </p:graphicFrame>
      <p:pic>
        <p:nvPicPr>
          <p:cNvPr id="391" name="Google Shape;391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0" y="4016231"/>
            <a:ext cx="457256" cy="457238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9"/>
          <p:cNvSpPr txBox="1"/>
          <p:nvPr/>
        </p:nvSpPr>
        <p:spPr>
          <a:xfrm>
            <a:off x="1441925" y="4037106"/>
            <a:ext cx="5559000" cy="463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Сроки выполнения: 10 минут</a:t>
            </a:r>
            <a:endParaRPr sz="1000" b="1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35958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DA8010-AF1A-C64D-B944-F394235F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r>
              <a:rPr lang="en-US" dirty="0"/>
              <a:t> </a:t>
            </a:r>
            <a:r>
              <a:rPr lang="ru-RU" dirty="0"/>
              <a:t>2</a:t>
            </a:r>
            <a:r>
              <a:rPr lang="en-US" dirty="0"/>
              <a:t> - </a:t>
            </a:r>
            <a:r>
              <a:rPr lang="ru-RU" dirty="0"/>
              <a:t>решение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FBFEE-1DB2-A547-A62E-096AA5EDF365}"/>
              </a:ext>
            </a:extLst>
          </p:cNvPr>
          <p:cNvSpPr txBox="1"/>
          <p:nvPr/>
        </p:nvSpPr>
        <p:spPr>
          <a:xfrm>
            <a:off x="500550" y="1086232"/>
            <a:ext cx="808907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Посмотрим какие </a:t>
            </a:r>
            <a:r>
              <a:rPr lang="en-US" dirty="0"/>
              <a:t>Instance’</a:t>
            </a:r>
            <a:r>
              <a:rPr lang="ru-RU" dirty="0"/>
              <a:t>ы у вас есть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compute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dirty="0"/>
              <a:t>Создадим новый </a:t>
            </a:r>
            <a:r>
              <a:rPr lang="en-US" dirty="0"/>
              <a:t>instance (</a:t>
            </a:r>
            <a:r>
              <a:rPr lang="en-US" sz="1200" dirty="0">
                <a:hlinkClick r:id="rId2"/>
              </a:rPr>
              <a:t>https://yandex.cloud/ru/docs/cli/cli-ref/managed-services/compute/instance/create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compute instance create \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--preemptible \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-key=$HOME/.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/id_ed25519.pub \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--memory=16GB \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--cores=4 \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--zone=ru-central1-b \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--name=stureiko-otus-inst-1 \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--network-interface subnet-name=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stureiko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otus,nat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-version=ipv4</a:t>
            </a:r>
            <a:endParaRPr lang="en-US" dirty="0"/>
          </a:p>
          <a:p>
            <a:endParaRPr lang="en-US" dirty="0"/>
          </a:p>
          <a:p>
            <a:r>
              <a:rPr lang="ru-RU" dirty="0"/>
              <a:t>Проверим, что он появился в списке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storage buckets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/>
              <a:t>Удалим</a:t>
            </a:r>
            <a:r>
              <a:rPr lang="en-US" dirty="0"/>
              <a:t>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compute instance delete --name=stureiko-otus-inst-1</a:t>
            </a:r>
          </a:p>
        </p:txBody>
      </p:sp>
    </p:spTree>
    <p:extLst>
      <p:ext uri="{BB962C8B-B14F-4D97-AF65-F5344CB8AC3E}">
        <p14:creationId xmlns:p14="http://schemas.microsoft.com/office/powerpoint/2010/main" val="1182792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 </a:t>
            </a:r>
            <a:r>
              <a:rPr lang="en-US" dirty="0"/>
              <a:t>3</a:t>
            </a:r>
            <a:r>
              <a:rPr lang="ru-RU" dirty="0"/>
              <a:t> – работа с </a:t>
            </a:r>
            <a:r>
              <a:rPr lang="en-US" dirty="0" err="1"/>
              <a:t>DataProc</a:t>
            </a:r>
            <a:r>
              <a:rPr lang="en-US" dirty="0"/>
              <a:t> cluster</a:t>
            </a:r>
            <a:endParaRPr dirty="0"/>
          </a:p>
        </p:txBody>
      </p:sp>
      <p:graphicFrame>
        <p:nvGraphicFramePr>
          <p:cNvPr id="390" name="Google Shape;390;p69"/>
          <p:cNvGraphicFramePr/>
          <p:nvPr>
            <p:extLst>
              <p:ext uri="{D42A27DB-BD31-4B8C-83A1-F6EECF244321}">
                <p14:modId xmlns:p14="http://schemas.microsoft.com/office/powerpoint/2010/main" val="2093618082"/>
              </p:ext>
            </p:extLst>
          </p:nvPr>
        </p:nvGraphicFramePr>
        <p:xfrm>
          <a:off x="952500" y="1372744"/>
          <a:ext cx="7239000" cy="233191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Создайте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Spark cluster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через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UI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Подключитесь через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SSH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 мастер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ноде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Убедитесь в том, что у вас запускается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pyspark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Попробуйте запустить команды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hdfs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 консоли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Попробуйте запустить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Jupyter Notebook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</a:t>
                      </a:r>
                      <a:r>
                        <a:rPr lang="en-US" sz="1300" b="0" i="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jupyter</a:t>
                      </a:r>
                      <a:r>
                        <a:rPr lang="en-US" sz="1300" b="0" i="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notebook --port 8888 --</a:t>
                      </a:r>
                      <a:r>
                        <a:rPr lang="en-US" sz="1300" b="0" i="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ip</a:t>
                      </a:r>
                      <a:r>
                        <a:rPr lang="en-US" sz="1300" b="0" i="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=* --no-browser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Удалите кластер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733235"/>
                  </a:ext>
                </a:extLst>
              </a:tr>
            </a:tbl>
          </a:graphicData>
        </a:graphic>
      </p:graphicFrame>
      <p:pic>
        <p:nvPicPr>
          <p:cNvPr id="391" name="Google Shape;391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0" y="4016231"/>
            <a:ext cx="457256" cy="457238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9"/>
          <p:cNvSpPr txBox="1"/>
          <p:nvPr/>
        </p:nvSpPr>
        <p:spPr>
          <a:xfrm>
            <a:off x="1441925" y="4037106"/>
            <a:ext cx="5559000" cy="463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Сроки выполнения: 10 минут</a:t>
            </a:r>
            <a:endParaRPr sz="1000" b="1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82444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DA8010-AF1A-C64D-B944-F394235F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r>
              <a:rPr lang="en-US" dirty="0"/>
              <a:t> 3 - </a:t>
            </a:r>
            <a:r>
              <a:rPr lang="ru-RU" dirty="0"/>
              <a:t>решение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FBFEE-1DB2-A547-A62E-096AA5EDF365}"/>
              </a:ext>
            </a:extLst>
          </p:cNvPr>
          <p:cNvSpPr txBox="1"/>
          <p:nvPr/>
        </p:nvSpPr>
        <p:spPr>
          <a:xfrm>
            <a:off x="500550" y="1086232"/>
            <a:ext cx="85206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Подключитесь через </a:t>
            </a:r>
            <a:r>
              <a:rPr lang="en-US" dirty="0"/>
              <a:t>SSH </a:t>
            </a:r>
            <a:r>
              <a:rPr lang="ru-RU" dirty="0"/>
              <a:t>к мастер </a:t>
            </a:r>
            <a:r>
              <a:rPr lang="ru-RU" dirty="0" err="1"/>
              <a:t>ноде</a:t>
            </a:r>
            <a:r>
              <a:rPr lang="en-US" dirty="0"/>
              <a:t> (default user </a:t>
            </a:r>
            <a:r>
              <a:rPr lang="en-US" b="1" dirty="0"/>
              <a:t>ubuntu</a:t>
            </a:r>
            <a:r>
              <a:rPr lang="en-US" dirty="0"/>
              <a:t>)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ubuntu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-address-master-node&gt;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-key-name&gt;</a:t>
            </a:r>
            <a:endParaRPr lang="en-US" dirty="0"/>
          </a:p>
          <a:p>
            <a:endParaRPr lang="en-US" dirty="0"/>
          </a:p>
          <a:p>
            <a:r>
              <a:rPr lang="ru-RU" dirty="0"/>
              <a:t>Убедитесь в том, что у вас запускается </a:t>
            </a:r>
            <a:r>
              <a:rPr lang="en-US" dirty="0" err="1"/>
              <a:t>pyspark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pyspark</a:t>
            </a:r>
            <a:endParaRPr lang="en-US" dirty="0"/>
          </a:p>
          <a:p>
            <a:endParaRPr lang="en-US" dirty="0"/>
          </a:p>
          <a:p>
            <a:r>
              <a:rPr lang="ru-RU" dirty="0"/>
              <a:t>Попробуйте запустить команды </a:t>
            </a:r>
            <a:r>
              <a:rPr lang="en-US" dirty="0" err="1"/>
              <a:t>hdfs</a:t>
            </a:r>
            <a:r>
              <a:rPr lang="en-US" dirty="0"/>
              <a:t> </a:t>
            </a:r>
            <a:r>
              <a:rPr lang="ru-RU" dirty="0"/>
              <a:t>из консоли</a:t>
            </a:r>
            <a:r>
              <a:rPr lang="en-US" dirty="0"/>
              <a:t> (</a:t>
            </a:r>
            <a:r>
              <a:rPr lang="ru-RU" dirty="0"/>
              <a:t>посмотрим что у нас лежит на диске)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ubuntu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/>
              <a:t>Загрузим файл из </a:t>
            </a:r>
            <a:r>
              <a:rPr lang="en-US" dirty="0"/>
              <a:t>S3 </a:t>
            </a:r>
            <a:r>
              <a:rPr lang="en-US" dirty="0" err="1"/>
              <a:t>bucket’a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 err="1"/>
              <a:t>hdfs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S3cmd get s3://&lt;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имя_бакета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&gt;/&lt;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ключ_объекта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-put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dirty="0"/>
          </a:p>
          <a:p>
            <a:r>
              <a:rPr lang="ru-RU" dirty="0"/>
              <a:t>Удалим кластер</a:t>
            </a:r>
          </a:p>
          <a:p>
            <a:r>
              <a:rPr lang="ru-RU" b="1" dirty="0"/>
              <a:t>Даже остановленный кластер продолжает потреблять ресурсы. </a:t>
            </a:r>
            <a:br>
              <a:rPr lang="ru-RU" b="1" dirty="0"/>
            </a:br>
            <a:r>
              <a:rPr lang="ru-RU" b="1" dirty="0"/>
              <a:t>Удаляйте кластер после работы.</a:t>
            </a:r>
          </a:p>
        </p:txBody>
      </p:sp>
    </p:spTree>
    <p:extLst>
      <p:ext uri="{BB962C8B-B14F-4D97-AF65-F5344CB8AC3E}">
        <p14:creationId xmlns:p14="http://schemas.microsoft.com/office/powerpoint/2010/main" val="2045791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Вопросы?</a:t>
            </a:r>
            <a:endParaRPr/>
          </a:p>
        </p:txBody>
      </p:sp>
      <p:pic>
        <p:nvPicPr>
          <p:cNvPr id="704" name="Google Shape;704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06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6" name="Google Shape;706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6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50" y="2171509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654524" y="2049300"/>
            <a:ext cx="2917475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Off-topic</a:t>
            </a: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обсуждаем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lang="en-US"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# OTUS ML Ops-202</a:t>
            </a:r>
            <a:r>
              <a:rPr lang="ru-RU" sz="1500" b="1" dirty="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ru-RU" sz="1500" b="1" dirty="0">
                <a:latin typeface="Roboto"/>
                <a:ea typeface="Roboto"/>
                <a:cs typeface="Roboto"/>
                <a:sym typeface="Roboto"/>
              </a:rPr>
              <a:t>05</a:t>
            </a:r>
            <a:endParaRPr sz="15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1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3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endParaRPr dirty="0"/>
          </a:p>
        </p:txBody>
      </p:sp>
      <p:sp>
        <p:nvSpPr>
          <p:cNvPr id="749" name="Google Shape;749;p113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/>
              <a:t>Спасибо за внимание!</a:t>
            </a:r>
            <a:endParaRPr/>
          </a:p>
        </p:txBody>
      </p:sp>
      <p:sp>
        <p:nvSpPr>
          <p:cNvPr id="750" name="Google Shape;750;p113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4086B244-0D79-564B-9701-EFD1FDA130F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42A9C4-D4D4-8C44-88E9-4EE093D69C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Google Shape;208;p48">
            <a:extLst>
              <a:ext uri="{FF2B5EF4-FFF2-40B4-BE49-F238E27FC236}">
                <a16:creationId xmlns:a16="http://schemas.microsoft.com/office/drawing/2014/main" id="{9C472D46-57DE-3346-8C23-7FDA53A246FD}"/>
              </a:ext>
            </a:extLst>
          </p:cNvPr>
          <p:cNvSpPr txBox="1">
            <a:spLocks/>
          </p:cNvSpPr>
          <p:nvPr/>
        </p:nvSpPr>
        <p:spPr>
          <a:xfrm>
            <a:off x="500550" y="1454436"/>
            <a:ext cx="5856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2</a:t>
            </a:r>
            <a:r>
              <a:rPr lang="ru-RU" dirty="0"/>
              <a:t>5</a:t>
            </a:r>
            <a:r>
              <a:rPr lang="en-US" dirty="0"/>
              <a:t>.0</a:t>
            </a:r>
            <a:r>
              <a:rPr lang="ru-RU" dirty="0"/>
              <a:t>6</a:t>
            </a:r>
            <a:r>
              <a:rPr lang="en-US" dirty="0"/>
              <a:t> - </a:t>
            </a:r>
            <a:r>
              <a:rPr lang="ru-RU" dirty="0"/>
              <a:t>Собственная инфраструктура</a:t>
            </a:r>
          </a:p>
        </p:txBody>
      </p:sp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C9F7C9EB-D3E7-4548-9F67-BDE4D312CD0A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Карта курса</a:t>
            </a:r>
            <a:endParaRPr dirty="0"/>
          </a:p>
        </p:txBody>
      </p:sp>
      <p:sp>
        <p:nvSpPr>
          <p:cNvPr id="179" name="Google Shape;179;p34"/>
          <p:cNvSpPr/>
          <p:nvPr/>
        </p:nvSpPr>
        <p:spPr>
          <a:xfrm>
            <a:off x="3042000" y="76997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1.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Процессы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65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2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Инфраструктура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24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4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Моделирование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24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3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>
                <a:solidFill>
                  <a:srgbClr val="1F1F1F"/>
                </a:solidFill>
                <a:latin typeface="Google Sans"/>
                <a:sym typeface="Roboto"/>
              </a:rPr>
              <a:t>Подготовка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данных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0"/>
          </p:cNvCxnSpPr>
          <p:nvPr/>
        </p:nvCxnSpPr>
        <p:spPr>
          <a:xfrm rot="10800000" flipV="1">
            <a:off x="2184006" y="1059620"/>
            <a:ext cx="857995" cy="60446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5" name="Google Shape;185;p34"/>
          <p:cNvSpPr/>
          <p:nvPr/>
        </p:nvSpPr>
        <p:spPr>
          <a:xfrm>
            <a:off x="65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5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>
                <a:solidFill>
                  <a:srgbClr val="1F1F1F"/>
                </a:solidFill>
                <a:latin typeface="Google Sans"/>
                <a:sym typeface="Roboto"/>
              </a:rPr>
              <a:t>Валидация</a:t>
            </a:r>
            <a:endParaRPr lang="ru-RU"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>
            <a:off x="3714005" y="1953730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304005" y="1953730"/>
            <a:ext cx="12700" cy="84765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>
            <a:off x="3714005" y="2801387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9" name="Google Shape;189;p34"/>
          <p:cNvSpPr/>
          <p:nvPr/>
        </p:nvSpPr>
        <p:spPr>
          <a:xfrm>
            <a:off x="65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6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Развертывание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2" name="Google Shape;189;p34">
            <a:extLst>
              <a:ext uri="{FF2B5EF4-FFF2-40B4-BE49-F238E27FC236}">
                <a16:creationId xmlns:a16="http://schemas.microsoft.com/office/drawing/2014/main" id="{52C99CEE-600A-4040-873A-1F7CC7ABFF8F}"/>
              </a:ext>
            </a:extLst>
          </p:cNvPr>
          <p:cNvSpPr/>
          <p:nvPr/>
        </p:nvSpPr>
        <p:spPr>
          <a:xfrm>
            <a:off x="524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7.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Мониторинг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3042000" y="423476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Курсовой проект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5" y="2801387"/>
            <a:ext cx="12700" cy="85407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2" idx="1"/>
            <a:endCxn id="189" idx="3"/>
          </p:cNvCxnSpPr>
          <p:nvPr/>
        </p:nvCxnSpPr>
        <p:spPr>
          <a:xfrm rot="10800000">
            <a:off x="3714005" y="3655465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41" name="Google Shape;188;p34">
            <a:extLst>
              <a:ext uri="{FF2B5EF4-FFF2-40B4-BE49-F238E27FC236}">
                <a16:creationId xmlns:a16="http://schemas.microsoft.com/office/drawing/2014/main" id="{A0B9D976-E244-BA43-8D84-FDEB5907DADF}"/>
              </a:ext>
            </a:extLst>
          </p:cNvPr>
          <p:cNvCxnSpPr>
            <a:cxnSpLocks/>
            <a:stCxn id="32" idx="2"/>
            <a:endCxn id="34" idx="3"/>
          </p:cNvCxnSpPr>
          <p:nvPr/>
        </p:nvCxnSpPr>
        <p:spPr>
          <a:xfrm rot="5400000">
            <a:off x="6148353" y="3898763"/>
            <a:ext cx="579300" cy="672005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D6F8E5B-8E72-9642-AA4C-A3D19C97E5E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20894" y="1338234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47CBAF-C51E-AF4A-9C35-3B92661ED5B4}"/>
              </a:ext>
            </a:extLst>
          </p:cNvPr>
          <p:cNvSpPr txBox="1"/>
          <p:nvPr/>
        </p:nvSpPr>
        <p:spPr>
          <a:xfrm>
            <a:off x="5367116" y="1338235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1A85A128-207E-674E-8856-DD7B530737C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95778" y="223823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E1EFF6-15B2-384F-BCB0-C1C52F4D548B}"/>
              </a:ext>
            </a:extLst>
          </p:cNvPr>
          <p:cNvSpPr txBox="1"/>
          <p:nvPr/>
        </p:nvSpPr>
        <p:spPr>
          <a:xfrm>
            <a:off x="3042000" y="223823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0" name="Google Shape;530;p82">
            <a:extLst>
              <a:ext uri="{FF2B5EF4-FFF2-40B4-BE49-F238E27FC236}">
                <a16:creationId xmlns:a16="http://schemas.microsoft.com/office/drawing/2014/main" id="{5CFAE274-29AE-C64A-BF63-F1789CC1D21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2232180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5D51D4-1014-904E-B98B-1180866B6EA9}"/>
              </a:ext>
            </a:extLst>
          </p:cNvPr>
          <p:cNvSpPr txBox="1"/>
          <p:nvPr/>
        </p:nvSpPr>
        <p:spPr>
          <a:xfrm>
            <a:off x="7555206" y="2232181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3" name="Google Shape;530;p82">
            <a:extLst>
              <a:ext uri="{FF2B5EF4-FFF2-40B4-BE49-F238E27FC236}">
                <a16:creationId xmlns:a16="http://schemas.microsoft.com/office/drawing/2014/main" id="{6016A700-1ED8-3F49-9B85-B41B9D0E7D4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DB3247B-A3F0-8046-BAAC-3C02B58CC273}"/>
              </a:ext>
            </a:extLst>
          </p:cNvPr>
          <p:cNvSpPr txBox="1"/>
          <p:nvPr/>
        </p:nvSpPr>
        <p:spPr>
          <a:xfrm>
            <a:off x="7555206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5" name="Google Shape;530;p82">
            <a:extLst>
              <a:ext uri="{FF2B5EF4-FFF2-40B4-BE49-F238E27FC236}">
                <a16:creationId xmlns:a16="http://schemas.microsoft.com/office/drawing/2014/main" id="{4772A2BC-247A-A74E-9DD6-82B153D02F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7CD912-58CB-7049-A55E-A067EF213E43}"/>
              </a:ext>
            </a:extLst>
          </p:cNvPr>
          <p:cNvSpPr txBox="1"/>
          <p:nvPr/>
        </p:nvSpPr>
        <p:spPr>
          <a:xfrm>
            <a:off x="2993635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7" name="Google Shape;530;p82">
            <a:extLst>
              <a:ext uri="{FF2B5EF4-FFF2-40B4-BE49-F238E27FC236}">
                <a16:creationId xmlns:a16="http://schemas.microsoft.com/office/drawing/2014/main" id="{C44CB1B9-3F0C-B640-9B91-7E329BDB5A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945115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2CEF8E-768B-2A42-AE60-B91443CA1636}"/>
              </a:ext>
            </a:extLst>
          </p:cNvPr>
          <p:cNvSpPr txBox="1"/>
          <p:nvPr/>
        </p:nvSpPr>
        <p:spPr>
          <a:xfrm>
            <a:off x="2993635" y="394511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9" name="Google Shape;530;p82">
            <a:extLst>
              <a:ext uri="{FF2B5EF4-FFF2-40B4-BE49-F238E27FC236}">
                <a16:creationId xmlns:a16="http://schemas.microsoft.com/office/drawing/2014/main" id="{AC4746E5-40DE-CC4C-AD59-CEC75DE8621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85779" y="394678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3D4BE49-FD50-7440-A353-DB02A3187ABB}"/>
              </a:ext>
            </a:extLst>
          </p:cNvPr>
          <p:cNvSpPr txBox="1"/>
          <p:nvPr/>
        </p:nvSpPr>
        <p:spPr>
          <a:xfrm>
            <a:off x="7632001" y="394678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144C3652-C501-1346-B7AB-83586BA2F636}"/>
              </a:ext>
            </a:extLst>
          </p:cNvPr>
          <p:cNvPicPr preferRelativeResize="0"/>
          <p:nvPr/>
        </p:nvPicPr>
        <p:blipFill>
          <a:blip r:embed="rId4"/>
          <a:srcRect l="18187" r="18187"/>
          <a:stretch/>
        </p:blipFill>
        <p:spPr>
          <a:xfrm>
            <a:off x="3165384" y="87837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225;p40">
            <a:extLst>
              <a:ext uri="{FF2B5EF4-FFF2-40B4-BE49-F238E27FC236}">
                <a16:creationId xmlns:a16="http://schemas.microsoft.com/office/drawing/2014/main" id="{2E53F201-6B1A-E248-8C85-AE31C0183E3A}"/>
              </a:ext>
            </a:extLst>
          </p:cNvPr>
          <p:cNvPicPr preferRelativeResize="0"/>
          <p:nvPr/>
        </p:nvPicPr>
        <p:blipFill>
          <a:blip r:embed="rId5"/>
          <a:srcRect t="2849" b="2849"/>
          <a:stretch/>
        </p:blipFill>
        <p:spPr>
          <a:xfrm>
            <a:off x="789110" y="177139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" name="Google Shape;225;p40">
            <a:extLst>
              <a:ext uri="{FF2B5EF4-FFF2-40B4-BE49-F238E27FC236}">
                <a16:creationId xmlns:a16="http://schemas.microsoft.com/office/drawing/2014/main" id="{67D6B569-9B1F-6D43-841D-442FF92691E3}"/>
              </a:ext>
            </a:extLst>
          </p:cNvPr>
          <p:cNvPicPr preferRelativeResize="0"/>
          <p:nvPr/>
        </p:nvPicPr>
        <p:blipFill>
          <a:blip r:embed="rId6"/>
          <a:srcRect t="2849" b="2849"/>
          <a:stretch/>
        </p:blipFill>
        <p:spPr>
          <a:xfrm>
            <a:off x="5379110" y="177069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" name="Google Shape;225;p40">
            <a:extLst>
              <a:ext uri="{FF2B5EF4-FFF2-40B4-BE49-F238E27FC236}">
                <a16:creationId xmlns:a16="http://schemas.microsoft.com/office/drawing/2014/main" id="{9503C9EF-9A4D-F741-957E-D9787DBAAD39}"/>
              </a:ext>
            </a:extLst>
          </p:cNvPr>
          <p:cNvPicPr preferRelativeResize="0"/>
          <p:nvPr/>
        </p:nvPicPr>
        <p:blipFill>
          <a:blip r:embed="rId7"/>
          <a:srcRect t="2849" b="2849"/>
          <a:stretch/>
        </p:blipFill>
        <p:spPr>
          <a:xfrm>
            <a:off x="5379110" y="260973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5" name="Google Shape;225;p40">
            <a:extLst>
              <a:ext uri="{FF2B5EF4-FFF2-40B4-BE49-F238E27FC236}">
                <a16:creationId xmlns:a16="http://schemas.microsoft.com/office/drawing/2014/main" id="{16CCE744-4A65-D449-BD6D-EAB7C2370685}"/>
              </a:ext>
            </a:extLst>
          </p:cNvPr>
          <p:cNvPicPr preferRelativeResize="0"/>
          <p:nvPr/>
        </p:nvPicPr>
        <p:blipFill>
          <a:blip r:embed="rId8"/>
          <a:srcRect t="2849" b="2849"/>
          <a:stretch/>
        </p:blipFill>
        <p:spPr>
          <a:xfrm>
            <a:off x="789110" y="261608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" name="Google Shape;225;p40">
            <a:extLst>
              <a:ext uri="{FF2B5EF4-FFF2-40B4-BE49-F238E27FC236}">
                <a16:creationId xmlns:a16="http://schemas.microsoft.com/office/drawing/2014/main" id="{961AE516-CE39-C146-B04E-6F9CCFC749A3}"/>
              </a:ext>
            </a:extLst>
          </p:cNvPr>
          <p:cNvPicPr preferRelativeResize="0"/>
          <p:nvPr/>
        </p:nvPicPr>
        <p:blipFill>
          <a:blip r:embed="rId9"/>
          <a:srcRect t="2849" b="2849"/>
          <a:stretch/>
        </p:blipFill>
        <p:spPr>
          <a:xfrm>
            <a:off x="789110" y="345746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Google Shape;225;p40">
            <a:extLst>
              <a:ext uri="{FF2B5EF4-FFF2-40B4-BE49-F238E27FC236}">
                <a16:creationId xmlns:a16="http://schemas.microsoft.com/office/drawing/2014/main" id="{AF4E17D5-3459-B545-8950-6FD1DC61D95F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5379110" y="347171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Google Shape;225;p40">
            <a:extLst>
              <a:ext uri="{FF2B5EF4-FFF2-40B4-BE49-F238E27FC236}">
                <a16:creationId xmlns:a16="http://schemas.microsoft.com/office/drawing/2014/main" id="{5D9B9C18-2AFF-6F45-91A9-E24FAB89A0AE}"/>
              </a:ext>
            </a:extLst>
          </p:cNvPr>
          <p:cNvPicPr preferRelativeResize="0"/>
          <p:nvPr/>
        </p:nvPicPr>
        <p:blipFill>
          <a:blip r:embed="rId11"/>
          <a:srcRect t="2849" b="2849"/>
          <a:stretch/>
        </p:blipFill>
        <p:spPr>
          <a:xfrm>
            <a:off x="3165384" y="4326414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720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71;p44">
            <a:extLst>
              <a:ext uri="{FF2B5EF4-FFF2-40B4-BE49-F238E27FC236}">
                <a16:creationId xmlns:a16="http://schemas.microsoft.com/office/drawing/2014/main" id="{97290346-692E-064C-8312-9A26736D095B}"/>
              </a:ext>
            </a:extLst>
          </p:cNvPr>
          <p:cNvSpPr/>
          <p:nvPr/>
        </p:nvSpPr>
        <p:spPr>
          <a:xfrm>
            <a:off x="2221831" y="33540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Изменение кода и </a:t>
            </a:r>
            <a:r>
              <a:rPr lang="en-US" sz="1200" dirty="0">
                <a:solidFill>
                  <a:srgbClr val="1F1F1F"/>
                </a:solidFill>
                <a:latin typeface="Google Sans"/>
                <a:sym typeface="Roboto"/>
              </a:rPr>
              <a:t>CI/CD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модуля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2. Инфраструктура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1832" y="19164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Базовые блоки инфраструктуры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1831" y="23956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Облачные провайдеры</a:t>
            </a:r>
            <a:endParaRPr lang="en-US"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8748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Собственная инфраструктура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1833" y="38332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 err="1">
                <a:solidFill>
                  <a:srgbClr val="1F1F1F"/>
                </a:solidFill>
                <a:latin typeface="Google Sans"/>
                <a:sym typeface="Roboto"/>
              </a:rPr>
              <a:t>Биллинг</a:t>
            </a:r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 и </a:t>
            </a:r>
            <a:r>
              <a:rPr lang="en-US" sz="1200" dirty="0">
                <a:solidFill>
                  <a:srgbClr val="1F1F1F"/>
                </a:solidFill>
                <a:latin typeface="Google Sans"/>
                <a:sym typeface="Roboto"/>
              </a:rPr>
              <a:t>Identity and Access Management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798952" y="1691551"/>
            <a:ext cx="430713" cy="41504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59351" y="1931151"/>
            <a:ext cx="909913" cy="4150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322192" y="2168310"/>
            <a:ext cx="138911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840552" y="2649950"/>
            <a:ext cx="2347513" cy="41504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1928F25-2C26-E840-9F20-E19ED35181CF}"/>
              </a:ext>
            </a:extLst>
          </p:cNvPr>
          <p:cNvCxnSpPr>
            <a:cxnSpLocks/>
            <a:stCxn id="271" idx="2"/>
            <a:endCxn id="29" idx="1"/>
          </p:cNvCxnSpPr>
          <p:nvPr/>
        </p:nvCxnSpPr>
        <p:spPr>
          <a:xfrm rot="16200000" flipH="1">
            <a:off x="1080151" y="2410351"/>
            <a:ext cx="1868313" cy="4150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oogle Shape;225;p40">
            <a:extLst>
              <a:ext uri="{FF2B5EF4-FFF2-40B4-BE49-F238E27FC236}">
                <a16:creationId xmlns:a16="http://schemas.microsoft.com/office/drawing/2014/main" id="{41117EAF-40A8-DF49-B199-2C2292CFFD0B}"/>
              </a:ext>
            </a:extLst>
          </p:cNvPr>
          <p:cNvPicPr preferRelativeResize="0"/>
          <p:nvPr/>
        </p:nvPicPr>
        <p:blipFill>
          <a:blip r:embed="rId3"/>
          <a:srcRect t="10841" b="10841"/>
          <a:stretch/>
        </p:blipFill>
        <p:spPr>
          <a:xfrm>
            <a:off x="721834" y="194067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5" name="Google Shape;225;p40">
            <a:extLst>
              <a:ext uri="{FF2B5EF4-FFF2-40B4-BE49-F238E27FC236}">
                <a16:creationId xmlns:a16="http://schemas.microsoft.com/office/drawing/2014/main" id="{4030CE55-7AE6-CB44-8948-97A204C173A5}"/>
              </a:ext>
            </a:extLst>
          </p:cNvPr>
          <p:cNvPicPr preferRelativeResize="0"/>
          <p:nvPr/>
        </p:nvPicPr>
        <p:blipFill>
          <a:blip r:embed="rId4"/>
          <a:srcRect t="20089" b="20089"/>
          <a:stretch/>
        </p:blipFill>
        <p:spPr>
          <a:xfrm flipH="1">
            <a:off x="721834" y="288432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" name="Google Shape;234;p40">
            <a:extLst>
              <a:ext uri="{FF2B5EF4-FFF2-40B4-BE49-F238E27FC236}">
                <a16:creationId xmlns:a16="http://schemas.microsoft.com/office/drawing/2014/main" id="{40BCDDB9-DAC7-FE44-AC17-F8047E47484F}"/>
              </a:ext>
            </a:extLst>
          </p:cNvPr>
          <p:cNvPicPr preferRelativeResize="0"/>
          <p:nvPr/>
        </p:nvPicPr>
        <p:blipFill>
          <a:blip r:embed="rId5"/>
          <a:srcRect t="10047" b="10047"/>
          <a:stretch/>
        </p:blipFill>
        <p:spPr>
          <a:xfrm>
            <a:off x="726714" y="2412496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" name="Google Shape;231;p40">
            <a:extLst>
              <a:ext uri="{FF2B5EF4-FFF2-40B4-BE49-F238E27FC236}">
                <a16:creationId xmlns:a16="http://schemas.microsoft.com/office/drawing/2014/main" id="{EEABE266-9827-0C40-8929-F8913CFAFB73}"/>
              </a:ext>
            </a:extLst>
          </p:cNvPr>
          <p:cNvPicPr preferRelativeResize="0"/>
          <p:nvPr/>
        </p:nvPicPr>
        <p:blipFill>
          <a:blip r:embed="rId6"/>
          <a:srcRect t="3747" b="3747"/>
          <a:stretch/>
        </p:blipFill>
        <p:spPr>
          <a:xfrm>
            <a:off x="726714" y="4299789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331859D-6A3D-A248-A08F-8B44FDE93383}"/>
              </a:ext>
            </a:extLst>
          </p:cNvPr>
          <p:cNvSpPr txBox="1"/>
          <p:nvPr/>
        </p:nvSpPr>
        <p:spPr>
          <a:xfrm>
            <a:off x="1164599" y="196003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46B049-864C-B647-AF20-8C2639CCF4B9}"/>
              </a:ext>
            </a:extLst>
          </p:cNvPr>
          <p:cNvSpPr txBox="1"/>
          <p:nvPr/>
        </p:nvSpPr>
        <p:spPr>
          <a:xfrm>
            <a:off x="1164599" y="243680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0AC20E-81F3-A746-B850-DF52777E668F}"/>
              </a:ext>
            </a:extLst>
          </p:cNvPr>
          <p:cNvSpPr txBox="1"/>
          <p:nvPr/>
        </p:nvSpPr>
        <p:spPr>
          <a:xfrm>
            <a:off x="1154981" y="2913578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BB8C4D-AA93-624D-A937-FF4F16478B13}"/>
              </a:ext>
            </a:extLst>
          </p:cNvPr>
          <p:cNvSpPr txBox="1"/>
          <p:nvPr/>
        </p:nvSpPr>
        <p:spPr>
          <a:xfrm>
            <a:off x="1164599" y="386712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93A93DBA-E9A5-D54E-98E9-E57C846BAACF}"/>
              </a:ext>
            </a:extLst>
          </p:cNvPr>
          <p:cNvCxnSpPr>
            <a:cxnSpLocks/>
            <a:endCxn id="36" idx="1"/>
          </p:cNvCxnSpPr>
          <p:nvPr/>
        </p:nvCxnSpPr>
        <p:spPr>
          <a:xfrm rot="16200000" flipH="1">
            <a:off x="855751" y="3144355"/>
            <a:ext cx="2317110" cy="41504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Google Shape;225;p40">
            <a:extLst>
              <a:ext uri="{FF2B5EF4-FFF2-40B4-BE49-F238E27FC236}">
                <a16:creationId xmlns:a16="http://schemas.microsoft.com/office/drawing/2014/main" id="{5579647F-3019-1840-B809-A6457CDE37DB}"/>
              </a:ext>
            </a:extLst>
          </p:cNvPr>
          <p:cNvPicPr preferRelativeResize="0"/>
          <p:nvPr/>
        </p:nvPicPr>
        <p:blipFill>
          <a:blip r:embed="rId4"/>
          <a:srcRect t="20089" b="20089"/>
          <a:stretch/>
        </p:blipFill>
        <p:spPr>
          <a:xfrm flipH="1">
            <a:off x="721834" y="3356143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7664DF4-51DB-124A-A053-9711DCEA2E44}"/>
              </a:ext>
            </a:extLst>
          </p:cNvPr>
          <p:cNvSpPr txBox="1"/>
          <p:nvPr/>
        </p:nvSpPr>
        <p:spPr>
          <a:xfrm>
            <a:off x="1164599" y="339035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55" name="Google Shape;225;p40">
            <a:extLst>
              <a:ext uri="{FF2B5EF4-FFF2-40B4-BE49-F238E27FC236}">
                <a16:creationId xmlns:a16="http://schemas.microsoft.com/office/drawing/2014/main" id="{190A46FF-09C8-514C-B833-5CD0CB65973C}"/>
              </a:ext>
            </a:extLst>
          </p:cNvPr>
          <p:cNvPicPr preferRelativeResize="0"/>
          <p:nvPr/>
        </p:nvPicPr>
        <p:blipFill>
          <a:blip r:embed="rId3"/>
          <a:srcRect t="10841" b="10841"/>
          <a:stretch/>
        </p:blipFill>
        <p:spPr>
          <a:xfrm>
            <a:off x="3137148" y="1196068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CC58354-4FF5-6040-8F34-8865B4043C89}"/>
              </a:ext>
            </a:extLst>
          </p:cNvPr>
          <p:cNvSpPr txBox="1"/>
          <p:nvPr/>
        </p:nvSpPr>
        <p:spPr>
          <a:xfrm>
            <a:off x="3557078" y="1132458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Петр</a:t>
            </a:r>
            <a:br>
              <a:rPr lang="ru-RU" dirty="0"/>
            </a:br>
            <a:r>
              <a:rPr lang="ru-RU" dirty="0"/>
              <a:t>Емельянов</a:t>
            </a:r>
            <a:endParaRPr lang="en-US" dirty="0"/>
          </a:p>
        </p:txBody>
      </p:sp>
      <p:pic>
        <p:nvPicPr>
          <p:cNvPr id="57" name="Google Shape;225;p40">
            <a:extLst>
              <a:ext uri="{FF2B5EF4-FFF2-40B4-BE49-F238E27FC236}">
                <a16:creationId xmlns:a16="http://schemas.microsoft.com/office/drawing/2014/main" id="{F0684B35-B95B-E340-82F9-904987AFE8DC}"/>
              </a:ext>
            </a:extLst>
          </p:cNvPr>
          <p:cNvPicPr preferRelativeResize="0"/>
          <p:nvPr/>
        </p:nvPicPr>
        <p:blipFill>
          <a:blip r:embed="rId4"/>
          <a:srcRect t="20089" b="20089"/>
          <a:stretch/>
        </p:blipFill>
        <p:spPr>
          <a:xfrm flipH="1">
            <a:off x="4572000" y="1196036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3CBDDBC-F81E-8147-84C0-977D383991DD}"/>
              </a:ext>
            </a:extLst>
          </p:cNvPr>
          <p:cNvSpPr txBox="1"/>
          <p:nvPr/>
        </p:nvSpPr>
        <p:spPr>
          <a:xfrm>
            <a:off x="4997733" y="1130659"/>
            <a:ext cx="112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Александр </a:t>
            </a:r>
            <a:br>
              <a:rPr lang="ru-RU" dirty="0"/>
            </a:br>
            <a:r>
              <a:rPr lang="ru-RU" dirty="0"/>
              <a:t>Егоров</a:t>
            </a:r>
            <a:endParaRPr lang="en-US" dirty="0"/>
          </a:p>
        </p:txBody>
      </p:sp>
      <p:pic>
        <p:nvPicPr>
          <p:cNvPr id="61" name="Google Shape;231;p40">
            <a:extLst>
              <a:ext uri="{FF2B5EF4-FFF2-40B4-BE49-F238E27FC236}">
                <a16:creationId xmlns:a16="http://schemas.microsoft.com/office/drawing/2014/main" id="{F4324C0B-F0A5-9949-9BBA-4D1125794555}"/>
              </a:ext>
            </a:extLst>
          </p:cNvPr>
          <p:cNvPicPr preferRelativeResize="0"/>
          <p:nvPr/>
        </p:nvPicPr>
        <p:blipFill>
          <a:blip r:embed="rId6"/>
          <a:srcRect t="3747" b="3747"/>
          <a:stretch/>
        </p:blipFill>
        <p:spPr>
          <a:xfrm>
            <a:off x="6126568" y="1196035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BE2EC97-982D-2846-AD9B-C6388E140ADF}"/>
              </a:ext>
            </a:extLst>
          </p:cNvPr>
          <p:cNvSpPr txBox="1"/>
          <p:nvPr/>
        </p:nvSpPr>
        <p:spPr>
          <a:xfrm>
            <a:off x="6541618" y="1137284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Николай</a:t>
            </a:r>
            <a:br>
              <a:rPr lang="ru-RU" dirty="0"/>
            </a:br>
            <a:r>
              <a:rPr lang="ru-RU" dirty="0"/>
              <a:t>Степанов</a:t>
            </a:r>
            <a:endParaRPr lang="en-US" dirty="0"/>
          </a:p>
        </p:txBody>
      </p:sp>
      <p:graphicFrame>
        <p:nvGraphicFramePr>
          <p:cNvPr id="63" name="Table 23">
            <a:extLst>
              <a:ext uri="{FF2B5EF4-FFF2-40B4-BE49-F238E27FC236}">
                <a16:creationId xmlns:a16="http://schemas.microsoft.com/office/drawing/2014/main" id="{89B32BAD-B73D-E242-8C5D-56E608AAAD64}"/>
              </a:ext>
            </a:extLst>
          </p:cNvPr>
          <p:cNvGraphicFramePr>
            <a:graphicFrameLocks noGrp="1"/>
          </p:cNvGraphicFramePr>
          <p:nvPr/>
        </p:nvGraphicFramePr>
        <p:xfrm>
          <a:off x="5097950" y="549114"/>
          <a:ext cx="2603872" cy="304800"/>
        </p:xfrm>
        <a:graphic>
          <a:graphicData uri="http://schemas.openxmlformats.org/drawingml/2006/table">
            <a:tbl>
              <a:tblPr firstRow="1" bandRow="1"/>
              <a:tblGrid>
                <a:gridCol w="325484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1731136109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169869848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36" name="Google Shape;271;p44">
            <a:extLst>
              <a:ext uri="{FF2B5EF4-FFF2-40B4-BE49-F238E27FC236}">
                <a16:creationId xmlns:a16="http://schemas.microsoft.com/office/drawing/2014/main" id="{F6BFA5C5-15FD-0F49-B6CB-08A219E006DC}"/>
              </a:ext>
            </a:extLst>
          </p:cNvPr>
          <p:cNvSpPr/>
          <p:nvPr/>
        </p:nvSpPr>
        <p:spPr>
          <a:xfrm>
            <a:off x="2221830" y="431243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Практика. Настройка облачной инфраструктуры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DDBAC2-A9B7-BB4F-B26A-422648381F95}"/>
              </a:ext>
            </a:extLst>
          </p:cNvPr>
          <p:cNvSpPr txBox="1"/>
          <p:nvPr/>
        </p:nvSpPr>
        <p:spPr>
          <a:xfrm>
            <a:off x="1164599" y="434390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65" name="Google Shape;225;p40">
            <a:extLst>
              <a:ext uri="{FF2B5EF4-FFF2-40B4-BE49-F238E27FC236}">
                <a16:creationId xmlns:a16="http://schemas.microsoft.com/office/drawing/2014/main" id="{18038278-E97C-0348-A905-0C81E7E5E434}"/>
              </a:ext>
            </a:extLst>
          </p:cNvPr>
          <p:cNvPicPr preferRelativeResize="0"/>
          <p:nvPr/>
        </p:nvPicPr>
        <p:blipFill>
          <a:blip r:embed="rId6"/>
          <a:srcRect t="4285" b="4285"/>
          <a:stretch/>
        </p:blipFill>
        <p:spPr>
          <a:xfrm>
            <a:off x="721834" y="382796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6" name="Google Shape;225;p40">
            <a:extLst>
              <a:ext uri="{FF2B5EF4-FFF2-40B4-BE49-F238E27FC236}">
                <a16:creationId xmlns:a16="http://schemas.microsoft.com/office/drawing/2014/main" id="{3AB8BCA7-0653-3045-A7C9-CA37806B1968}"/>
              </a:ext>
            </a:extLst>
          </p:cNvPr>
          <p:cNvPicPr preferRelativeResize="0"/>
          <p:nvPr/>
        </p:nvPicPr>
        <p:blipFill>
          <a:blip r:embed="rId7"/>
          <a:srcRect t="2849" b="2849"/>
          <a:stretch/>
        </p:blipFill>
        <p:spPr>
          <a:xfrm>
            <a:off x="605003" y="1223451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6A3C3A01-8FA9-5044-B844-67B828B9AE3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2037" y="436192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543060-81DC-D14A-972C-E308D4DE77DE}"/>
              </a:ext>
            </a:extLst>
          </p:cNvPr>
          <p:cNvSpPr txBox="1"/>
          <p:nvPr/>
        </p:nvSpPr>
        <p:spPr>
          <a:xfrm rot="20748746">
            <a:off x="7539933" y="4305834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38" name="Google Shape;231;p40">
            <a:extLst>
              <a:ext uri="{FF2B5EF4-FFF2-40B4-BE49-F238E27FC236}">
                <a16:creationId xmlns:a16="http://schemas.microsoft.com/office/drawing/2014/main" id="{A0E38DC9-0921-A44B-83B8-E7B0CD5940BD}"/>
              </a:ext>
            </a:extLst>
          </p:cNvPr>
          <p:cNvPicPr preferRelativeResize="0"/>
          <p:nvPr/>
        </p:nvPicPr>
        <p:blipFill>
          <a:blip r:embed="rId5"/>
          <a:srcRect t="10047" b="10047"/>
          <a:stretch/>
        </p:blipFill>
        <p:spPr>
          <a:xfrm>
            <a:off x="7462928" y="1170453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3379B34-5309-5E4A-9695-39A4D6F5956F}"/>
              </a:ext>
            </a:extLst>
          </p:cNvPr>
          <p:cNvSpPr txBox="1"/>
          <p:nvPr/>
        </p:nvSpPr>
        <p:spPr>
          <a:xfrm>
            <a:off x="7877978" y="1111702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Игорь</a:t>
            </a:r>
            <a:br>
              <a:rPr lang="ru-RU" dirty="0"/>
            </a:br>
            <a:r>
              <a:rPr lang="ru-RU" dirty="0"/>
              <a:t>Стурейко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8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Маршрут </a:t>
            </a:r>
            <a:r>
              <a:rPr lang="ru-RU" dirty="0" err="1"/>
              <a:t>вебинара</a:t>
            </a:r>
            <a:endParaRPr dirty="0"/>
          </a:p>
        </p:txBody>
      </p:sp>
      <p:sp>
        <p:nvSpPr>
          <p:cNvPr id="241" name="Google Shape;241;p37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Мотивация</a:t>
            </a:r>
            <a:endParaRPr sz="1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786524" y="354301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Сервисы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Yandex Cloud</a:t>
            </a:r>
            <a:endParaRPr lang="ru-RU" sz="14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786524" y="432218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SzPts val="1600"/>
            </a:pPr>
            <a:r>
              <a:rPr lang="ru-RU" sz="1400" b="0" i="0" u="none" strike="noStrike" cap="none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Заключение</a:t>
            </a:r>
          </a:p>
        </p:txBody>
      </p:sp>
      <p:sp>
        <p:nvSpPr>
          <p:cNvPr id="244" name="Google Shape;244;p37"/>
          <p:cNvSpPr/>
          <p:nvPr/>
        </p:nvSpPr>
        <p:spPr>
          <a:xfrm>
            <a:off x="792874" y="198468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Компоненты в облаке</a:t>
            </a:r>
            <a:endParaRPr sz="14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44;p37">
            <a:extLst>
              <a:ext uri="{FF2B5EF4-FFF2-40B4-BE49-F238E27FC236}">
                <a16:creationId xmlns:a16="http://schemas.microsoft.com/office/drawing/2014/main" id="{D4AAFEF9-484D-CB49-9394-A6E1EE7A728B}"/>
              </a:ext>
            </a:extLst>
          </p:cNvPr>
          <p:cNvSpPr/>
          <p:nvPr/>
        </p:nvSpPr>
        <p:spPr>
          <a:xfrm>
            <a:off x="799225" y="276385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Облачные провайдеры</a:t>
            </a:r>
            <a:endParaRPr sz="14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" name="Google Shape;251;p37">
            <a:extLst>
              <a:ext uri="{FF2B5EF4-FFF2-40B4-BE49-F238E27FC236}">
                <a16:creationId xmlns:a16="http://schemas.microsoft.com/office/drawing/2014/main" id="{7B6CD010-F979-3045-BA4E-6D37DE20CBA3}"/>
              </a:ext>
            </a:extLst>
          </p:cNvPr>
          <p:cNvCxnSpPr>
            <a:cxnSpLocks/>
            <a:stCxn id="242" idx="1"/>
            <a:endCxn id="243" idx="1"/>
          </p:cNvCxnSpPr>
          <p:nvPr/>
        </p:nvCxnSpPr>
        <p:spPr>
          <a:xfrm rot="10800000" flipV="1">
            <a:off x="786524" y="3731116"/>
            <a:ext cx="12700" cy="779165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7" name="Google Shape;251;p37">
            <a:extLst>
              <a:ext uri="{FF2B5EF4-FFF2-40B4-BE49-F238E27FC236}">
                <a16:creationId xmlns:a16="http://schemas.microsoft.com/office/drawing/2014/main" id="{C7CECD3F-7C7A-0C41-9462-8A4F1E7A4EC0}"/>
              </a:ext>
            </a:extLst>
          </p:cNvPr>
          <p:cNvCxnSpPr>
            <a:cxnSpLocks/>
            <a:stCxn id="17" idx="1"/>
            <a:endCxn id="242" idx="1"/>
          </p:cNvCxnSpPr>
          <p:nvPr/>
        </p:nvCxnSpPr>
        <p:spPr>
          <a:xfrm rot="10800000" flipV="1">
            <a:off x="786525" y="2951953"/>
            <a:ext cx="12701" cy="779164"/>
          </a:xfrm>
          <a:prstGeom prst="curvedConnector3">
            <a:avLst>
              <a:gd name="adj1" fmla="val 1899858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0" name="Google Shape;251;p37">
            <a:extLst>
              <a:ext uri="{FF2B5EF4-FFF2-40B4-BE49-F238E27FC236}">
                <a16:creationId xmlns:a16="http://schemas.microsoft.com/office/drawing/2014/main" id="{BA3B9846-A040-C54B-A46C-DB49CA464C1B}"/>
              </a:ext>
            </a:extLst>
          </p:cNvPr>
          <p:cNvCxnSpPr>
            <a:cxnSpLocks/>
            <a:stCxn id="244" idx="1"/>
            <a:endCxn id="17" idx="1"/>
          </p:cNvCxnSpPr>
          <p:nvPr/>
        </p:nvCxnSpPr>
        <p:spPr>
          <a:xfrm rot="10800000" flipH="1" flipV="1">
            <a:off x="792873" y="2172789"/>
            <a:ext cx="6351" cy="779164"/>
          </a:xfrm>
          <a:prstGeom prst="curvedConnector3">
            <a:avLst>
              <a:gd name="adj1" fmla="val -3599433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3" name="Google Shape;251;p37">
            <a:extLst>
              <a:ext uri="{FF2B5EF4-FFF2-40B4-BE49-F238E27FC236}">
                <a16:creationId xmlns:a16="http://schemas.microsoft.com/office/drawing/2014/main" id="{9E0304BD-7386-A943-A1FA-0F6E0449EEEA}"/>
              </a:ext>
            </a:extLst>
          </p:cNvPr>
          <p:cNvCxnSpPr>
            <a:cxnSpLocks/>
            <a:stCxn id="241" idx="1"/>
            <a:endCxn id="244" idx="1"/>
          </p:cNvCxnSpPr>
          <p:nvPr/>
        </p:nvCxnSpPr>
        <p:spPr>
          <a:xfrm rot="10800000" flipH="1" flipV="1">
            <a:off x="786524" y="1393625"/>
            <a:ext cx="6349" cy="779164"/>
          </a:xfrm>
          <a:prstGeom prst="curvedConnector3">
            <a:avLst>
              <a:gd name="adj1" fmla="val -360056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330677-34A2-0244-ABA2-7990A3F80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332" y="1205525"/>
            <a:ext cx="4883668" cy="2190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33D7A8-A5DF-4241-8D9B-70735FD49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471" y="3491878"/>
            <a:ext cx="2021386" cy="1394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455180"/>
              </p:ext>
            </p:extLst>
          </p:nvPr>
        </p:nvGraphicFramePr>
        <p:xfrm>
          <a:off x="846750" y="1649963"/>
          <a:ext cx="7239000" cy="20657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Познакомитесь с облачными сервисами, которые могут пригодиться в качестве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компонент </a:t>
                      </a:r>
                      <a:r>
                        <a:rPr lang="en-US" sz="1300" dirty="0" err="1">
                          <a:sym typeface="Roboto"/>
                        </a:rPr>
                        <a:t>MLOps</a:t>
                      </a:r>
                      <a:r>
                        <a:rPr lang="en-US" sz="1300" dirty="0">
                          <a:sym typeface="Roboto"/>
                        </a:rPr>
                        <a:t> </a:t>
                      </a:r>
                      <a:r>
                        <a:rPr lang="ru-RU" sz="1300" dirty="0">
                          <a:sym typeface="Roboto"/>
                        </a:rPr>
                        <a:t>платформы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Рассмотрим несколько базовых облачных сервисов и возможности их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применения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Научимся определять аналоги сервисов у разных провайдеров и узнать о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сервисах </a:t>
                      </a:r>
                      <a:r>
                        <a:rPr lang="en-US" sz="1300" dirty="0">
                          <a:sym typeface="Roboto"/>
                        </a:rPr>
                        <a:t>Yandex Cloud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351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Начать работать с </a:t>
                      </a:r>
                      <a:r>
                        <a:rPr lang="ru-RU" sz="1300" dirty="0" err="1">
                          <a:sym typeface="Roboto"/>
                        </a:rPr>
                        <a:t>бакетами</a:t>
                      </a:r>
                      <a:r>
                        <a:rPr lang="ru-RU" sz="1300" dirty="0">
                          <a:sym typeface="Roboto"/>
                        </a:rPr>
                        <a:t> </a:t>
                      </a:r>
                      <a:r>
                        <a:rPr lang="en-US" sz="1300" dirty="0">
                          <a:sym typeface="Roboto"/>
                        </a:rPr>
                        <a:t>S3, Instances </a:t>
                      </a:r>
                      <a:r>
                        <a:rPr lang="ru-RU" sz="1300" dirty="0">
                          <a:sym typeface="Roboto"/>
                        </a:rPr>
                        <a:t>и </a:t>
                      </a:r>
                      <a:r>
                        <a:rPr lang="en-US" sz="1300" dirty="0">
                          <a:sym typeface="Roboto"/>
                        </a:rPr>
                        <a:t>Spark </a:t>
                      </a:r>
                      <a:r>
                        <a:rPr lang="ru-RU" sz="1300" dirty="0">
                          <a:sym typeface="Roboto"/>
                        </a:rPr>
                        <a:t>кластером в </a:t>
                      </a:r>
                      <a:r>
                        <a:rPr lang="en-US" sz="1300" dirty="0" err="1">
                          <a:sym typeface="Roboto"/>
                        </a:rPr>
                        <a:t>Yande</a:t>
                      </a:r>
                      <a:r>
                        <a:rPr lang="ru-RU" sz="1300" dirty="0">
                          <a:sym typeface="Roboto"/>
                        </a:rPr>
                        <a:t>х Облаке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0075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3050455585"/>
              </p:ext>
            </p:extLst>
          </p:nvPr>
        </p:nvGraphicFramePr>
        <p:xfrm>
          <a:off x="952500" y="1544194"/>
          <a:ext cx="7239000" cy="3493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Создавать облачную инфраструктуру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4017</TotalTime>
  <Words>1374</Words>
  <Application>Microsoft Macintosh PowerPoint</Application>
  <PresentationFormat>On-screen Show (16:9)</PresentationFormat>
  <Paragraphs>312</Paragraphs>
  <Slides>41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Calibri</vt:lpstr>
      <vt:lpstr>Arial</vt:lpstr>
      <vt:lpstr>Courier New</vt:lpstr>
      <vt:lpstr>Google Sans</vt:lpstr>
      <vt:lpstr>AkayaTelivigala</vt:lpstr>
      <vt:lpstr>Apple Chancery</vt:lpstr>
      <vt:lpstr>Roboto</vt:lpstr>
      <vt:lpstr>Светлая тема</vt:lpstr>
      <vt:lpstr>Светлая тема</vt:lpstr>
      <vt:lpstr>ML Ops Облачные провайдеры</vt:lpstr>
      <vt:lpstr>Проверить, идет ли запись</vt:lpstr>
      <vt:lpstr>ML Ops Облачные провайдеры</vt:lpstr>
      <vt:lpstr>Правила вебинара</vt:lpstr>
      <vt:lpstr>Карта курса</vt:lpstr>
      <vt:lpstr>Программа модуля</vt:lpstr>
      <vt:lpstr>Маршрут вебинара</vt:lpstr>
      <vt:lpstr>Цели вебинара</vt:lpstr>
      <vt:lpstr>Смысл</vt:lpstr>
      <vt:lpstr>Процессы и компоненты   MLOps в облаке</vt:lpstr>
      <vt:lpstr>ML Lifecycle</vt:lpstr>
      <vt:lpstr>Какие компоненты могут понадобиться</vt:lpstr>
      <vt:lpstr>Сервисы облачных провайдеров</vt:lpstr>
      <vt:lpstr>Краткий обзор  базовых сервисов</vt:lpstr>
      <vt:lpstr>PowerPoint Presentation</vt:lpstr>
      <vt:lpstr>PowerPoint Presentation</vt:lpstr>
      <vt:lpstr>«Рабочая лошадка» - виртуалка</vt:lpstr>
      <vt:lpstr>Объектное хранилище</vt:lpstr>
      <vt:lpstr>Managed Database</vt:lpstr>
      <vt:lpstr>SPARK / DFS в облаке</vt:lpstr>
      <vt:lpstr>Контейнеры и Kubernetes (K8s)</vt:lpstr>
      <vt:lpstr>Реестр контейнеров</vt:lpstr>
      <vt:lpstr>DevOps (CI/CD) Tools</vt:lpstr>
      <vt:lpstr>От одного провайдера - к другому</vt:lpstr>
      <vt:lpstr>ML Платформы облачных провайдеров</vt:lpstr>
      <vt:lpstr>Machine Learning Lens</vt:lpstr>
      <vt:lpstr>Принципы и лучшие практики провайдеров</vt:lpstr>
      <vt:lpstr>Yandex Cloud</vt:lpstr>
      <vt:lpstr>Сервисы Yandex Cloud</vt:lpstr>
      <vt:lpstr>Сервисы Yandex Cloud</vt:lpstr>
      <vt:lpstr>Yandex DataPlatform и Контейнерная разработка</vt:lpstr>
      <vt:lpstr>Практика</vt:lpstr>
      <vt:lpstr>Практика 1 – работа с S3 bucket</vt:lpstr>
      <vt:lpstr>Практика 1 - решение</vt:lpstr>
      <vt:lpstr>Практика 2 – работа с Instance</vt:lpstr>
      <vt:lpstr>Практика 2 - решение</vt:lpstr>
      <vt:lpstr>Практика 3 – работа с DataProc cluster</vt:lpstr>
      <vt:lpstr>Практика 3 - решение</vt:lpstr>
      <vt:lpstr>Вопросы?</vt:lpstr>
      <vt:lpstr>Заполните, пожалуйста, опрос о занятии по ссылке в чате</vt:lpstr>
      <vt:lpstr>Приходите на следующие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Kubernetes, контейнерная оркестрация</dc:title>
  <cp:lastModifiedBy>Стурейко Игорь Олегович</cp:lastModifiedBy>
  <cp:revision>86</cp:revision>
  <dcterms:modified xsi:type="dcterms:W3CDTF">2024-06-20T12:50:41Z</dcterms:modified>
</cp:coreProperties>
</file>